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305" r:id="rId2"/>
    <p:sldId id="959" r:id="rId3"/>
    <p:sldId id="965" r:id="rId4"/>
    <p:sldId id="966" r:id="rId5"/>
    <p:sldId id="96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bby OWEN" initials="GO" lastIdx="1" clrIdx="0">
    <p:extLst>
      <p:ext uri="{19B8F6BF-5375-455C-9EA6-DF929625EA0E}">
        <p15:presenceInfo xmlns:p15="http://schemas.microsoft.com/office/powerpoint/2012/main" userId="S::Gabby.OWEN@education.gov.uk::09dd624d-8e95-4bee-8e9e-03caaa1ef7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5" autoAdjust="0"/>
    <p:restoredTop sz="94660"/>
  </p:normalViewPr>
  <p:slideViewPr>
    <p:cSldViewPr snapToGrid="0">
      <p:cViewPr varScale="1">
        <p:scale>
          <a:sx n="55" d="100"/>
          <a:sy n="55" d="100"/>
        </p:scale>
        <p:origin x="758"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D47A36-FF47-4576-9DEF-8DC73698EEAC}" type="datetimeFigureOut">
              <a:rPr lang="en-GB" smtClean="0"/>
              <a:t>15/06/2021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6A8152-3505-4DC6-9AB5-8FCD4FA78962}" type="slidenum">
              <a:rPr lang="en-GB" smtClean="0"/>
              <a:t>‹#›</a:t>
            </a:fld>
            <a:endParaRPr lang="en-GB"/>
          </a:p>
        </p:txBody>
      </p:sp>
    </p:spTree>
    <p:extLst>
      <p:ext uri="{BB962C8B-B14F-4D97-AF65-F5344CB8AC3E}">
        <p14:creationId xmlns:p14="http://schemas.microsoft.com/office/powerpoint/2010/main" val="2386198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982224"/>
          </a:xfrm>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8DB3FF-8B41-4A0A-8C7F-F35D756DC4C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24297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2.svg"/><Relationship Id="rId5" Type="http://schemas.openxmlformats.org/officeDocument/2006/relationships/image" Target="../media/image6.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8.svg"/><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8.svg"/><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2.svg"/><Relationship Id="rId5" Type="http://schemas.openxmlformats.org/officeDocument/2006/relationships/image" Target="../media/image6.png"/><Relationship Id="rId4" Type="http://schemas.openxmlformats.org/officeDocument/2006/relationships/image" Target="../media/image5.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2.svg"/><Relationship Id="rId5" Type="http://schemas.openxmlformats.org/officeDocument/2006/relationships/image" Target="../media/image6.png"/><Relationship Id="rId4" Type="http://schemas.openxmlformats.org/officeDocument/2006/relationships/image" Target="../media/image5.pn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8.svg"/><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PURPLE">
    <p:bg>
      <p:bgPr>
        <a:solidFill>
          <a:schemeClr val="accent1"/>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2" name="Group 1">
            <a:extLst>
              <a:ext uri="{FF2B5EF4-FFF2-40B4-BE49-F238E27FC236}">
                <a16:creationId xmlns:a16="http://schemas.microsoft.com/office/drawing/2014/main" id="{3D0A58A9-2EF3-9745-BE91-E8807BB2ED4F}"/>
              </a:ext>
            </a:extLst>
          </p:cNvPr>
          <p:cNvGrpSpPr/>
          <p:nvPr userDrawn="1"/>
        </p:nvGrpSpPr>
        <p:grpSpPr>
          <a:xfrm>
            <a:off x="4571038" y="-1"/>
            <a:ext cx="3049925" cy="6858001"/>
            <a:chOff x="7537450" y="-1"/>
            <a:chExt cx="5029200" cy="11309351"/>
          </a:xfrm>
        </p:grpSpPr>
        <p:pic>
          <p:nvPicPr>
            <p:cNvPr id="11" name="Graphic 10">
              <a:extLst>
                <a:ext uri="{FF2B5EF4-FFF2-40B4-BE49-F238E27FC236}">
                  <a16:creationId xmlns:a16="http://schemas.microsoft.com/office/drawing/2014/main" id="{4C98C1CC-4CE0-EC44-9524-01CAEA01EAB4}"/>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2" name="Graphic 11">
              <a:extLst>
                <a:ext uri="{FF2B5EF4-FFF2-40B4-BE49-F238E27FC236}">
                  <a16:creationId xmlns:a16="http://schemas.microsoft.com/office/drawing/2014/main" id="{2D8899DA-AD40-A048-B806-AC0E6BCBEAC1}"/>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6" name="object 7">
            <a:extLst>
              <a:ext uri="{FF2B5EF4-FFF2-40B4-BE49-F238E27FC236}">
                <a16:creationId xmlns:a16="http://schemas.microsoft.com/office/drawing/2014/main" id="{C0D4B54D-1475-514C-843B-548C8C0A444A}"/>
              </a:ext>
            </a:extLst>
          </p:cNvPr>
          <p:cNvSpPr/>
          <p:nvPr userDrawn="1"/>
        </p:nvSpPr>
        <p:spPr>
          <a:xfrm>
            <a:off x="10414000" y="6001567"/>
            <a:ext cx="1397000" cy="468644"/>
          </a:xfrm>
          <a:prstGeom prst="rect">
            <a:avLst/>
          </a:prstGeom>
          <a:blipFill>
            <a:blip r:embed="rId4" cstate="print"/>
            <a:stretch>
              <a:fillRect/>
            </a:stretch>
          </a:blipFill>
        </p:spPr>
        <p:txBody>
          <a:bodyPr wrap="square" lIns="0" tIns="0" rIns="0" bIns="0" rtlCol="0"/>
          <a:lstStyle/>
          <a:p>
            <a:endParaRPr sz="1092" dirty="0"/>
          </a:p>
        </p:txBody>
      </p:sp>
      <p:pic>
        <p:nvPicPr>
          <p:cNvPr id="15" name="Graphic 14">
            <a:extLst>
              <a:ext uri="{FF2B5EF4-FFF2-40B4-BE49-F238E27FC236}">
                <a16:creationId xmlns:a16="http://schemas.microsoft.com/office/drawing/2014/main" id="{B24D4DA6-AB5F-AC4A-9A83-6AF74E764D54}"/>
              </a:ext>
            </a:extLst>
          </p:cNvPr>
          <p:cNvPicPr>
            <a:picLocks noChangeAspect="1"/>
          </p:cNvPicPr>
          <p:nvPr userDrawn="1"/>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0998" y="5987121"/>
            <a:ext cx="783244" cy="489493"/>
          </a:xfrm>
          <a:prstGeom prst="rect">
            <a:avLst/>
          </a:prstGeom>
        </p:spPr>
      </p:pic>
    </p:spTree>
    <p:extLst>
      <p:ext uri="{BB962C8B-B14F-4D97-AF65-F5344CB8AC3E}">
        <p14:creationId xmlns:p14="http://schemas.microsoft.com/office/powerpoint/2010/main" val="4186996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 Levels &amp; Employer-PURPLE">
    <p:bg>
      <p:bgPr>
        <a:solidFill>
          <a:schemeClr val="accent1"/>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2" name="Group 1">
            <a:extLst>
              <a:ext uri="{FF2B5EF4-FFF2-40B4-BE49-F238E27FC236}">
                <a16:creationId xmlns:a16="http://schemas.microsoft.com/office/drawing/2014/main" id="{3D0A58A9-2EF3-9745-BE91-E8807BB2ED4F}"/>
              </a:ext>
            </a:extLst>
          </p:cNvPr>
          <p:cNvGrpSpPr/>
          <p:nvPr userDrawn="1"/>
        </p:nvGrpSpPr>
        <p:grpSpPr>
          <a:xfrm>
            <a:off x="4571038" y="-1"/>
            <a:ext cx="3049925" cy="6858001"/>
            <a:chOff x="7537450" y="-1"/>
            <a:chExt cx="5029200" cy="11309351"/>
          </a:xfrm>
        </p:grpSpPr>
        <p:pic>
          <p:nvPicPr>
            <p:cNvPr id="11" name="Graphic 10">
              <a:extLst>
                <a:ext uri="{FF2B5EF4-FFF2-40B4-BE49-F238E27FC236}">
                  <a16:creationId xmlns:a16="http://schemas.microsoft.com/office/drawing/2014/main" id="{4C98C1CC-4CE0-EC44-9524-01CAEA01EAB4}"/>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2" name="Graphic 11">
              <a:extLst>
                <a:ext uri="{FF2B5EF4-FFF2-40B4-BE49-F238E27FC236}">
                  <a16:creationId xmlns:a16="http://schemas.microsoft.com/office/drawing/2014/main" id="{2D8899DA-AD40-A048-B806-AC0E6BCBEAC1}"/>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20" name="object 12">
            <a:extLst>
              <a:ext uri="{FF2B5EF4-FFF2-40B4-BE49-F238E27FC236}">
                <a16:creationId xmlns:a16="http://schemas.microsoft.com/office/drawing/2014/main" id="{1CF7A811-548D-DD40-9F42-7069BEB94B37}"/>
              </a:ext>
            </a:extLst>
          </p:cNvPr>
          <p:cNvSpPr/>
          <p:nvPr userDrawn="1"/>
        </p:nvSpPr>
        <p:spPr>
          <a:xfrm>
            <a:off x="1887501" y="6238238"/>
            <a:ext cx="0" cy="228728"/>
          </a:xfrm>
          <a:custGeom>
            <a:avLst/>
            <a:gdLst/>
            <a:ahLst/>
            <a:cxnLst/>
            <a:rect l="l" t="t" r="r" b="b"/>
            <a:pathLst>
              <a:path h="377190">
                <a:moveTo>
                  <a:pt x="0" y="0"/>
                </a:moveTo>
                <a:lnTo>
                  <a:pt x="0" y="376627"/>
                </a:lnTo>
              </a:path>
            </a:pathLst>
          </a:custGeom>
          <a:ln w="16900">
            <a:solidFill>
              <a:srgbClr val="231F20"/>
            </a:solidFill>
          </a:ln>
        </p:spPr>
        <p:txBody>
          <a:bodyPr wrap="square" lIns="0" tIns="0" rIns="0" bIns="0" rtlCol="0"/>
          <a:lstStyle/>
          <a:p>
            <a:endParaRPr sz="1092" dirty="0"/>
          </a:p>
        </p:txBody>
      </p:sp>
      <p:sp>
        <p:nvSpPr>
          <p:cNvPr id="22" name="Picture Placeholder 4">
            <a:extLst>
              <a:ext uri="{FF2B5EF4-FFF2-40B4-BE49-F238E27FC236}">
                <a16:creationId xmlns:a16="http://schemas.microsoft.com/office/drawing/2014/main" id="{C5921486-DC0D-0B4A-A67E-502A92309601}"/>
              </a:ext>
            </a:extLst>
          </p:cNvPr>
          <p:cNvSpPr>
            <a:spLocks noGrp="1"/>
          </p:cNvSpPr>
          <p:nvPr userDrawn="1">
            <p:ph type="pic" sz="quarter" idx="10" hasCustomPrompt="1"/>
          </p:nvPr>
        </p:nvSpPr>
        <p:spPr>
          <a:xfrm>
            <a:off x="1951452" y="6077964"/>
            <a:ext cx="1192821" cy="568933"/>
          </a:xfrm>
        </p:spPr>
        <p:txBody>
          <a:bodyPr/>
          <a:lstStyle>
            <a:lvl1pPr marL="0" indent="0">
              <a:buNone/>
              <a:defRPr>
                <a:solidFill>
                  <a:schemeClr val="bg1"/>
                </a:solidFill>
              </a:defRPr>
            </a:lvl1pPr>
          </a:lstStyle>
          <a:p>
            <a:r>
              <a:rPr lang="en-US" dirty="0"/>
              <a:t>Insert employer logo</a:t>
            </a:r>
          </a:p>
        </p:txBody>
      </p:sp>
      <p:pic>
        <p:nvPicPr>
          <p:cNvPr id="23" name="Graphic 22">
            <a:extLst>
              <a:ext uri="{FF2B5EF4-FFF2-40B4-BE49-F238E27FC236}">
                <a16:creationId xmlns:a16="http://schemas.microsoft.com/office/drawing/2014/main" id="{69155C44-C2C7-8B46-A1F6-7168819C2562}"/>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79389" y="6237476"/>
            <a:ext cx="1315305" cy="231448"/>
          </a:xfrm>
          <a:prstGeom prst="rect">
            <a:avLst/>
          </a:prstGeom>
        </p:spPr>
      </p:pic>
      <p:sp>
        <p:nvSpPr>
          <p:cNvPr id="9" name="object 3">
            <a:extLst>
              <a:ext uri="{FF2B5EF4-FFF2-40B4-BE49-F238E27FC236}">
                <a16:creationId xmlns:a16="http://schemas.microsoft.com/office/drawing/2014/main" id="{9379958A-BE8C-0141-BE75-0514861F1F57}"/>
              </a:ext>
            </a:extLst>
          </p:cNvPr>
          <p:cNvSpPr/>
          <p:nvPr userDrawn="1"/>
        </p:nvSpPr>
        <p:spPr>
          <a:xfrm>
            <a:off x="10414000" y="6002211"/>
            <a:ext cx="1397000" cy="468650"/>
          </a:xfrm>
          <a:prstGeom prst="rect">
            <a:avLst/>
          </a:prstGeom>
          <a:blipFill>
            <a:blip r:embed="rId6" cstate="print"/>
            <a:stretch>
              <a:fillRect/>
            </a:stretch>
          </a:blipFill>
        </p:spPr>
        <p:txBody>
          <a:bodyPr wrap="square" lIns="0" tIns="0" rIns="0" bIns="0" rtlCol="0"/>
          <a:lstStyle/>
          <a:p>
            <a:endParaRPr sz="1092" dirty="0"/>
          </a:p>
        </p:txBody>
      </p:sp>
    </p:spTree>
    <p:extLst>
      <p:ext uri="{BB962C8B-B14F-4D97-AF65-F5344CB8AC3E}">
        <p14:creationId xmlns:p14="http://schemas.microsoft.com/office/powerpoint/2010/main" val="794854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 Levels &amp; Employer-SALMON">
    <p:bg>
      <p:bgPr>
        <a:solidFill>
          <a:schemeClr val="tx2"/>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2" name="Group 1">
            <a:extLst>
              <a:ext uri="{FF2B5EF4-FFF2-40B4-BE49-F238E27FC236}">
                <a16:creationId xmlns:a16="http://schemas.microsoft.com/office/drawing/2014/main" id="{3D0A58A9-2EF3-9745-BE91-E8807BB2ED4F}"/>
              </a:ext>
            </a:extLst>
          </p:cNvPr>
          <p:cNvGrpSpPr/>
          <p:nvPr userDrawn="1"/>
        </p:nvGrpSpPr>
        <p:grpSpPr>
          <a:xfrm>
            <a:off x="4571038" y="-1"/>
            <a:ext cx="3049925" cy="6858001"/>
            <a:chOff x="7537450" y="-1"/>
            <a:chExt cx="5029200" cy="11309351"/>
          </a:xfrm>
        </p:grpSpPr>
        <p:pic>
          <p:nvPicPr>
            <p:cNvPr id="11" name="Graphic 10">
              <a:extLst>
                <a:ext uri="{FF2B5EF4-FFF2-40B4-BE49-F238E27FC236}">
                  <a16:creationId xmlns:a16="http://schemas.microsoft.com/office/drawing/2014/main" id="{4C98C1CC-4CE0-EC44-9524-01CAEA01EAB4}"/>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2" name="Graphic 11">
              <a:extLst>
                <a:ext uri="{FF2B5EF4-FFF2-40B4-BE49-F238E27FC236}">
                  <a16:creationId xmlns:a16="http://schemas.microsoft.com/office/drawing/2014/main" id="{2D8899DA-AD40-A048-B806-AC0E6BCBEAC1}"/>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22" name="Picture Placeholder 4">
            <a:extLst>
              <a:ext uri="{FF2B5EF4-FFF2-40B4-BE49-F238E27FC236}">
                <a16:creationId xmlns:a16="http://schemas.microsoft.com/office/drawing/2014/main" id="{C5921486-DC0D-0B4A-A67E-502A92309601}"/>
              </a:ext>
            </a:extLst>
          </p:cNvPr>
          <p:cNvSpPr>
            <a:spLocks noGrp="1"/>
          </p:cNvSpPr>
          <p:nvPr userDrawn="1">
            <p:ph type="pic" sz="quarter" idx="10" hasCustomPrompt="1"/>
          </p:nvPr>
        </p:nvSpPr>
        <p:spPr>
          <a:xfrm>
            <a:off x="1951452" y="6077964"/>
            <a:ext cx="1192821" cy="568933"/>
          </a:xfrm>
        </p:spPr>
        <p:txBody>
          <a:bodyPr/>
          <a:lstStyle>
            <a:lvl1pPr marL="0" indent="0">
              <a:buNone/>
              <a:defRPr>
                <a:solidFill>
                  <a:schemeClr val="bg1"/>
                </a:solidFill>
              </a:defRPr>
            </a:lvl1pPr>
          </a:lstStyle>
          <a:p>
            <a:r>
              <a:rPr lang="en-US" dirty="0"/>
              <a:t>Insert employer logo</a:t>
            </a:r>
          </a:p>
        </p:txBody>
      </p:sp>
      <p:sp>
        <p:nvSpPr>
          <p:cNvPr id="9" name="object 3">
            <a:extLst>
              <a:ext uri="{FF2B5EF4-FFF2-40B4-BE49-F238E27FC236}">
                <a16:creationId xmlns:a16="http://schemas.microsoft.com/office/drawing/2014/main" id="{9379958A-BE8C-0141-BE75-0514861F1F57}"/>
              </a:ext>
            </a:extLst>
          </p:cNvPr>
          <p:cNvSpPr/>
          <p:nvPr userDrawn="1"/>
        </p:nvSpPr>
        <p:spPr>
          <a:xfrm>
            <a:off x="10414000" y="6002211"/>
            <a:ext cx="1397000" cy="468650"/>
          </a:xfrm>
          <a:prstGeom prst="rect">
            <a:avLst/>
          </a:prstGeom>
          <a:blipFill>
            <a:blip r:embed="rId4" cstate="print"/>
            <a:stretch>
              <a:fillRect/>
            </a:stretch>
          </a:blipFill>
        </p:spPr>
        <p:txBody>
          <a:bodyPr wrap="square" lIns="0" tIns="0" rIns="0" bIns="0" rtlCol="0"/>
          <a:lstStyle/>
          <a:p>
            <a:endParaRPr sz="1092" dirty="0"/>
          </a:p>
        </p:txBody>
      </p:sp>
      <p:sp>
        <p:nvSpPr>
          <p:cNvPr id="14" name="object 12">
            <a:extLst>
              <a:ext uri="{FF2B5EF4-FFF2-40B4-BE49-F238E27FC236}">
                <a16:creationId xmlns:a16="http://schemas.microsoft.com/office/drawing/2014/main" id="{23365F14-31D2-9E43-8979-E87F6C2DBF79}"/>
              </a:ext>
            </a:extLst>
          </p:cNvPr>
          <p:cNvSpPr/>
          <p:nvPr userDrawn="1"/>
        </p:nvSpPr>
        <p:spPr>
          <a:xfrm>
            <a:off x="1887501" y="6238238"/>
            <a:ext cx="0" cy="228728"/>
          </a:xfrm>
          <a:custGeom>
            <a:avLst/>
            <a:gdLst/>
            <a:ahLst/>
            <a:cxnLst/>
            <a:rect l="l" t="t" r="r" b="b"/>
            <a:pathLst>
              <a:path h="377190">
                <a:moveTo>
                  <a:pt x="0" y="0"/>
                </a:moveTo>
                <a:lnTo>
                  <a:pt x="0" y="376627"/>
                </a:lnTo>
              </a:path>
            </a:pathLst>
          </a:custGeom>
          <a:ln w="16900">
            <a:solidFill>
              <a:srgbClr val="231F20"/>
            </a:solidFill>
          </a:ln>
        </p:spPr>
        <p:txBody>
          <a:bodyPr wrap="square" lIns="0" tIns="0" rIns="0" bIns="0" rtlCol="0"/>
          <a:lstStyle/>
          <a:p>
            <a:endParaRPr sz="1092" dirty="0"/>
          </a:p>
        </p:txBody>
      </p:sp>
      <p:pic>
        <p:nvPicPr>
          <p:cNvPr id="15" name="Graphic 14">
            <a:extLst>
              <a:ext uri="{FF2B5EF4-FFF2-40B4-BE49-F238E27FC236}">
                <a16:creationId xmlns:a16="http://schemas.microsoft.com/office/drawing/2014/main" id="{BB3EFB32-F7F4-5B4F-AA91-BD81E50296ED}"/>
              </a:ext>
            </a:extLst>
          </p:cNvPr>
          <p:cNvPicPr>
            <a:picLocks noChangeAspect="1"/>
          </p:cNvPicPr>
          <p:nvPr userDrawn="1"/>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79389" y="6237476"/>
            <a:ext cx="1315305" cy="231448"/>
          </a:xfrm>
          <a:prstGeom prst="rect">
            <a:avLst/>
          </a:prstGeom>
        </p:spPr>
      </p:pic>
    </p:spTree>
    <p:extLst>
      <p:ext uri="{BB962C8B-B14F-4D97-AF65-F5344CB8AC3E}">
        <p14:creationId xmlns:p14="http://schemas.microsoft.com/office/powerpoint/2010/main" val="3311380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 Levels &amp; Employer-RED">
    <p:bg>
      <p:bgPr>
        <a:solidFill>
          <a:schemeClr val="bg2"/>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2" name="Group 1">
            <a:extLst>
              <a:ext uri="{FF2B5EF4-FFF2-40B4-BE49-F238E27FC236}">
                <a16:creationId xmlns:a16="http://schemas.microsoft.com/office/drawing/2014/main" id="{3D0A58A9-2EF3-9745-BE91-E8807BB2ED4F}"/>
              </a:ext>
            </a:extLst>
          </p:cNvPr>
          <p:cNvGrpSpPr/>
          <p:nvPr userDrawn="1"/>
        </p:nvGrpSpPr>
        <p:grpSpPr>
          <a:xfrm>
            <a:off x="4571038" y="-1"/>
            <a:ext cx="3049925" cy="6858001"/>
            <a:chOff x="7537450" y="-1"/>
            <a:chExt cx="5029200" cy="11309351"/>
          </a:xfrm>
        </p:grpSpPr>
        <p:pic>
          <p:nvPicPr>
            <p:cNvPr id="11" name="Graphic 10">
              <a:extLst>
                <a:ext uri="{FF2B5EF4-FFF2-40B4-BE49-F238E27FC236}">
                  <a16:creationId xmlns:a16="http://schemas.microsoft.com/office/drawing/2014/main" id="{4C98C1CC-4CE0-EC44-9524-01CAEA01EAB4}"/>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2" name="Graphic 11">
              <a:extLst>
                <a:ext uri="{FF2B5EF4-FFF2-40B4-BE49-F238E27FC236}">
                  <a16:creationId xmlns:a16="http://schemas.microsoft.com/office/drawing/2014/main" id="{2D8899DA-AD40-A048-B806-AC0E6BCBEAC1}"/>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20" name="object 12">
            <a:extLst>
              <a:ext uri="{FF2B5EF4-FFF2-40B4-BE49-F238E27FC236}">
                <a16:creationId xmlns:a16="http://schemas.microsoft.com/office/drawing/2014/main" id="{1CF7A811-548D-DD40-9F42-7069BEB94B37}"/>
              </a:ext>
            </a:extLst>
          </p:cNvPr>
          <p:cNvSpPr/>
          <p:nvPr userDrawn="1"/>
        </p:nvSpPr>
        <p:spPr>
          <a:xfrm>
            <a:off x="1887501" y="6238238"/>
            <a:ext cx="0" cy="228728"/>
          </a:xfrm>
          <a:custGeom>
            <a:avLst/>
            <a:gdLst/>
            <a:ahLst/>
            <a:cxnLst/>
            <a:rect l="l" t="t" r="r" b="b"/>
            <a:pathLst>
              <a:path h="377190">
                <a:moveTo>
                  <a:pt x="0" y="0"/>
                </a:moveTo>
                <a:lnTo>
                  <a:pt x="0" y="376627"/>
                </a:lnTo>
              </a:path>
            </a:pathLst>
          </a:custGeom>
          <a:ln w="16900">
            <a:solidFill>
              <a:srgbClr val="231F20"/>
            </a:solidFill>
          </a:ln>
        </p:spPr>
        <p:txBody>
          <a:bodyPr wrap="square" lIns="0" tIns="0" rIns="0" bIns="0" rtlCol="0"/>
          <a:lstStyle/>
          <a:p>
            <a:endParaRPr sz="1092" dirty="0"/>
          </a:p>
        </p:txBody>
      </p:sp>
      <p:sp>
        <p:nvSpPr>
          <p:cNvPr id="22" name="Picture Placeholder 4">
            <a:extLst>
              <a:ext uri="{FF2B5EF4-FFF2-40B4-BE49-F238E27FC236}">
                <a16:creationId xmlns:a16="http://schemas.microsoft.com/office/drawing/2014/main" id="{C5921486-DC0D-0B4A-A67E-502A92309601}"/>
              </a:ext>
            </a:extLst>
          </p:cNvPr>
          <p:cNvSpPr>
            <a:spLocks noGrp="1"/>
          </p:cNvSpPr>
          <p:nvPr userDrawn="1">
            <p:ph type="pic" sz="quarter" idx="10" hasCustomPrompt="1"/>
          </p:nvPr>
        </p:nvSpPr>
        <p:spPr>
          <a:xfrm>
            <a:off x="1951452" y="6077964"/>
            <a:ext cx="1192821" cy="568933"/>
          </a:xfrm>
        </p:spPr>
        <p:txBody>
          <a:bodyPr/>
          <a:lstStyle>
            <a:lvl1pPr marL="0" indent="0">
              <a:buNone/>
              <a:defRPr>
                <a:solidFill>
                  <a:schemeClr val="bg1"/>
                </a:solidFill>
              </a:defRPr>
            </a:lvl1pPr>
          </a:lstStyle>
          <a:p>
            <a:r>
              <a:rPr lang="en-US" dirty="0"/>
              <a:t>Insert employer logo</a:t>
            </a:r>
          </a:p>
        </p:txBody>
      </p:sp>
      <p:pic>
        <p:nvPicPr>
          <p:cNvPr id="23" name="Graphic 22">
            <a:extLst>
              <a:ext uri="{FF2B5EF4-FFF2-40B4-BE49-F238E27FC236}">
                <a16:creationId xmlns:a16="http://schemas.microsoft.com/office/drawing/2014/main" id="{69155C44-C2C7-8B46-A1F6-7168819C2562}"/>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79389" y="6237476"/>
            <a:ext cx="1315305" cy="231448"/>
          </a:xfrm>
          <a:prstGeom prst="rect">
            <a:avLst/>
          </a:prstGeom>
        </p:spPr>
      </p:pic>
      <p:sp>
        <p:nvSpPr>
          <p:cNvPr id="9" name="object 3">
            <a:extLst>
              <a:ext uri="{FF2B5EF4-FFF2-40B4-BE49-F238E27FC236}">
                <a16:creationId xmlns:a16="http://schemas.microsoft.com/office/drawing/2014/main" id="{9379958A-BE8C-0141-BE75-0514861F1F57}"/>
              </a:ext>
            </a:extLst>
          </p:cNvPr>
          <p:cNvSpPr/>
          <p:nvPr userDrawn="1"/>
        </p:nvSpPr>
        <p:spPr>
          <a:xfrm>
            <a:off x="10414000" y="6002211"/>
            <a:ext cx="1397000" cy="468650"/>
          </a:xfrm>
          <a:prstGeom prst="rect">
            <a:avLst/>
          </a:prstGeom>
          <a:blipFill>
            <a:blip r:embed="rId6" cstate="print"/>
            <a:stretch>
              <a:fillRect/>
            </a:stretch>
          </a:blipFill>
        </p:spPr>
        <p:txBody>
          <a:bodyPr wrap="square" lIns="0" tIns="0" rIns="0" bIns="0" rtlCol="0"/>
          <a:lstStyle/>
          <a:p>
            <a:endParaRPr sz="1092" dirty="0"/>
          </a:p>
        </p:txBody>
      </p:sp>
    </p:spTree>
    <p:extLst>
      <p:ext uri="{BB962C8B-B14F-4D97-AF65-F5344CB8AC3E}">
        <p14:creationId xmlns:p14="http://schemas.microsoft.com/office/powerpoint/2010/main" val="4258637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PURPLE">
    <p:bg>
      <p:bgPr>
        <a:solidFill>
          <a:schemeClr val="accent1"/>
        </a:solidFill>
        <a:effectLst/>
      </p:bgPr>
    </p:bg>
    <p:spTree>
      <p:nvGrpSpPr>
        <p:cNvPr id="1" name=""/>
        <p:cNvGrpSpPr/>
        <p:nvPr/>
      </p:nvGrpSpPr>
      <p:grpSpPr>
        <a:xfrm>
          <a:off x="0" y="0"/>
          <a:ext cx="0" cy="0"/>
          <a:chOff x="0" y="0"/>
          <a:chExt cx="0" cy="0"/>
        </a:xfrm>
      </p:grpSpPr>
      <p:pic>
        <p:nvPicPr>
          <p:cNvPr id="36" name="Graphic 35">
            <a:extLst>
              <a:ext uri="{FF2B5EF4-FFF2-40B4-BE49-F238E27FC236}">
                <a16:creationId xmlns:a16="http://schemas.microsoft.com/office/drawing/2014/main" id="{00518A5C-07C2-6B4E-883E-9B8F3EEB1B9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0"/>
            <a:ext cx="12192001" cy="6857519"/>
          </a:xfrm>
          <a:prstGeom prst="rect">
            <a:avLst/>
          </a:prstGeom>
        </p:spPr>
      </p:pic>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782092"/>
            <a:ext cx="6931649" cy="1325584"/>
          </a:xfrm>
        </p:spPr>
        <p:txBody>
          <a:bodyPr anchor="ctr" anchorCtr="0"/>
          <a:lstStyle>
            <a:lvl1pPr>
              <a:defRPr>
                <a:solidFill>
                  <a:schemeClr val="bg1"/>
                </a:solidFill>
              </a:defRPr>
            </a:lvl1pPr>
          </a:lstStyle>
          <a:p>
            <a:r>
              <a:rPr lang="en-US" dirty="0"/>
              <a:t>Click to edit Master title style</a:t>
            </a:r>
          </a:p>
        </p:txBody>
      </p:sp>
      <p:sp>
        <p:nvSpPr>
          <p:cNvPr id="11" name="object 4">
            <a:extLst>
              <a:ext uri="{FF2B5EF4-FFF2-40B4-BE49-F238E27FC236}">
                <a16:creationId xmlns:a16="http://schemas.microsoft.com/office/drawing/2014/main" id="{253A42D9-4944-C149-B4F1-7BE9580BE5CB}"/>
              </a:ext>
            </a:extLst>
          </p:cNvPr>
          <p:cNvSpPr/>
          <p:nvPr userDrawn="1"/>
        </p:nvSpPr>
        <p:spPr>
          <a:xfrm>
            <a:off x="10014480" y="0"/>
            <a:ext cx="809848" cy="1089347"/>
          </a:xfrm>
          <a:custGeom>
            <a:avLst/>
            <a:gdLst/>
            <a:ahLst/>
            <a:cxnLst/>
            <a:rect l="l" t="t" r="r" b="b"/>
            <a:pathLst>
              <a:path w="1335405" h="1796414">
                <a:moveTo>
                  <a:pt x="945615" y="545124"/>
                </a:moveTo>
                <a:lnTo>
                  <a:pt x="389789" y="545124"/>
                </a:lnTo>
                <a:lnTo>
                  <a:pt x="389789" y="1796364"/>
                </a:lnTo>
                <a:lnTo>
                  <a:pt x="945615" y="1796364"/>
                </a:lnTo>
                <a:lnTo>
                  <a:pt x="945615" y="545124"/>
                </a:lnTo>
                <a:close/>
              </a:path>
              <a:path w="1335405" h="1796414">
                <a:moveTo>
                  <a:pt x="859596" y="0"/>
                </a:moveTo>
                <a:lnTo>
                  <a:pt x="475765" y="0"/>
                </a:lnTo>
                <a:lnTo>
                  <a:pt x="0" y="545124"/>
                </a:lnTo>
                <a:lnTo>
                  <a:pt x="1335393" y="545124"/>
                </a:lnTo>
                <a:lnTo>
                  <a:pt x="859596" y="0"/>
                </a:lnTo>
                <a:close/>
              </a:path>
            </a:pathLst>
          </a:custGeom>
          <a:solidFill>
            <a:srgbClr val="FFFFFF"/>
          </a:solidFill>
        </p:spPr>
        <p:txBody>
          <a:bodyPr wrap="square" lIns="0" tIns="0" rIns="0" bIns="0" rtlCol="0"/>
          <a:lstStyle/>
          <a:p>
            <a:endParaRPr sz="1092" dirty="0"/>
          </a:p>
        </p:txBody>
      </p:sp>
      <p:pic>
        <p:nvPicPr>
          <p:cNvPr id="9" name="Graphic 8">
            <a:extLst>
              <a:ext uri="{FF2B5EF4-FFF2-40B4-BE49-F238E27FC236}">
                <a16:creationId xmlns:a16="http://schemas.microsoft.com/office/drawing/2014/main" id="{A198D267-AA8E-DA4A-ACB2-D7C948681625}"/>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0999" y="6225177"/>
            <a:ext cx="402328" cy="251437"/>
          </a:xfrm>
          <a:prstGeom prst="rect">
            <a:avLst/>
          </a:prstGeom>
        </p:spPr>
      </p:pic>
    </p:spTree>
    <p:extLst>
      <p:ext uri="{BB962C8B-B14F-4D97-AF65-F5344CB8AC3E}">
        <p14:creationId xmlns:p14="http://schemas.microsoft.com/office/powerpoint/2010/main" val="41395359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vider-SALMON">
    <p:bg>
      <p:bgPr>
        <a:solidFill>
          <a:schemeClr val="tx2"/>
        </a:solidFill>
        <a:effectLst/>
      </p:bgPr>
    </p:bg>
    <p:spTree>
      <p:nvGrpSpPr>
        <p:cNvPr id="1" name=""/>
        <p:cNvGrpSpPr/>
        <p:nvPr/>
      </p:nvGrpSpPr>
      <p:grpSpPr>
        <a:xfrm>
          <a:off x="0" y="0"/>
          <a:ext cx="0" cy="0"/>
          <a:chOff x="0" y="0"/>
          <a:chExt cx="0" cy="0"/>
        </a:xfrm>
      </p:grpSpPr>
      <p:pic>
        <p:nvPicPr>
          <p:cNvPr id="36" name="Graphic 35">
            <a:extLst>
              <a:ext uri="{FF2B5EF4-FFF2-40B4-BE49-F238E27FC236}">
                <a16:creationId xmlns:a16="http://schemas.microsoft.com/office/drawing/2014/main" id="{00518A5C-07C2-6B4E-883E-9B8F3EEB1B9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0"/>
            <a:ext cx="12192001" cy="6857519"/>
          </a:xfrm>
          <a:prstGeom prst="rect">
            <a:avLst/>
          </a:prstGeom>
        </p:spPr>
      </p:pic>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782092"/>
            <a:ext cx="6931649" cy="1325584"/>
          </a:xfrm>
        </p:spPr>
        <p:txBody>
          <a:bodyPr anchor="ctr" anchorCtr="0"/>
          <a:lstStyle>
            <a:lvl1pPr>
              <a:defRPr>
                <a:solidFill>
                  <a:schemeClr val="tx1"/>
                </a:solidFill>
              </a:defRPr>
            </a:lvl1pPr>
          </a:lstStyle>
          <a:p>
            <a:r>
              <a:rPr lang="en-US" dirty="0"/>
              <a:t>Click to edit Master title style</a:t>
            </a:r>
          </a:p>
        </p:txBody>
      </p:sp>
      <p:sp>
        <p:nvSpPr>
          <p:cNvPr id="11" name="object 4">
            <a:extLst>
              <a:ext uri="{FF2B5EF4-FFF2-40B4-BE49-F238E27FC236}">
                <a16:creationId xmlns:a16="http://schemas.microsoft.com/office/drawing/2014/main" id="{253A42D9-4944-C149-B4F1-7BE9580BE5CB}"/>
              </a:ext>
            </a:extLst>
          </p:cNvPr>
          <p:cNvSpPr/>
          <p:nvPr userDrawn="1"/>
        </p:nvSpPr>
        <p:spPr>
          <a:xfrm>
            <a:off x="10014480" y="0"/>
            <a:ext cx="809848" cy="1089347"/>
          </a:xfrm>
          <a:custGeom>
            <a:avLst/>
            <a:gdLst/>
            <a:ahLst/>
            <a:cxnLst/>
            <a:rect l="l" t="t" r="r" b="b"/>
            <a:pathLst>
              <a:path w="1335405" h="1796414">
                <a:moveTo>
                  <a:pt x="945615" y="545124"/>
                </a:moveTo>
                <a:lnTo>
                  <a:pt x="389789" y="545124"/>
                </a:lnTo>
                <a:lnTo>
                  <a:pt x="389789" y="1796364"/>
                </a:lnTo>
                <a:lnTo>
                  <a:pt x="945615" y="1796364"/>
                </a:lnTo>
                <a:lnTo>
                  <a:pt x="945615" y="545124"/>
                </a:lnTo>
                <a:close/>
              </a:path>
              <a:path w="1335405" h="1796414">
                <a:moveTo>
                  <a:pt x="859596" y="0"/>
                </a:moveTo>
                <a:lnTo>
                  <a:pt x="475765" y="0"/>
                </a:lnTo>
                <a:lnTo>
                  <a:pt x="0" y="545124"/>
                </a:lnTo>
                <a:lnTo>
                  <a:pt x="1335393" y="545124"/>
                </a:lnTo>
                <a:lnTo>
                  <a:pt x="859596" y="0"/>
                </a:lnTo>
                <a:close/>
              </a:path>
            </a:pathLst>
          </a:custGeom>
          <a:solidFill>
            <a:srgbClr val="FFFFFF"/>
          </a:solidFill>
        </p:spPr>
        <p:txBody>
          <a:bodyPr wrap="square" lIns="0" tIns="0" rIns="0" bIns="0" rtlCol="0"/>
          <a:lstStyle/>
          <a:p>
            <a:endParaRPr sz="1092" dirty="0"/>
          </a:p>
        </p:txBody>
      </p:sp>
      <p:pic>
        <p:nvPicPr>
          <p:cNvPr id="9" name="Graphic 8">
            <a:extLst>
              <a:ext uri="{FF2B5EF4-FFF2-40B4-BE49-F238E27FC236}">
                <a16:creationId xmlns:a16="http://schemas.microsoft.com/office/drawing/2014/main" id="{DD43B11C-40DA-BD45-BD61-E1AA1DB95853}"/>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0999" y="6225177"/>
            <a:ext cx="402328" cy="251437"/>
          </a:xfrm>
          <a:prstGeom prst="rect">
            <a:avLst/>
          </a:prstGeom>
        </p:spPr>
      </p:pic>
    </p:spTree>
    <p:extLst>
      <p:ext uri="{BB962C8B-B14F-4D97-AF65-F5344CB8AC3E}">
        <p14:creationId xmlns:p14="http://schemas.microsoft.com/office/powerpoint/2010/main" val="3419935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vider-RED">
    <p:bg>
      <p:bgPr>
        <a:solidFill>
          <a:schemeClr val="bg2"/>
        </a:solidFill>
        <a:effectLst/>
      </p:bgPr>
    </p:bg>
    <p:spTree>
      <p:nvGrpSpPr>
        <p:cNvPr id="1" name=""/>
        <p:cNvGrpSpPr/>
        <p:nvPr/>
      </p:nvGrpSpPr>
      <p:grpSpPr>
        <a:xfrm>
          <a:off x="0" y="0"/>
          <a:ext cx="0" cy="0"/>
          <a:chOff x="0" y="0"/>
          <a:chExt cx="0" cy="0"/>
        </a:xfrm>
      </p:grpSpPr>
      <p:pic>
        <p:nvPicPr>
          <p:cNvPr id="36" name="Graphic 35">
            <a:extLst>
              <a:ext uri="{FF2B5EF4-FFF2-40B4-BE49-F238E27FC236}">
                <a16:creationId xmlns:a16="http://schemas.microsoft.com/office/drawing/2014/main" id="{00518A5C-07C2-6B4E-883E-9B8F3EEB1B9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481"/>
            <a:ext cx="12192001" cy="6857519"/>
          </a:xfrm>
          <a:prstGeom prst="rect">
            <a:avLst/>
          </a:prstGeom>
        </p:spPr>
      </p:pic>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782092"/>
            <a:ext cx="6931649" cy="1325584"/>
          </a:xfrm>
        </p:spPr>
        <p:txBody>
          <a:bodyPr anchor="ctr" anchorCtr="0"/>
          <a:lstStyle>
            <a:lvl1pPr>
              <a:defRPr>
                <a:solidFill>
                  <a:schemeClr val="bg1"/>
                </a:solidFill>
              </a:defRPr>
            </a:lvl1pPr>
          </a:lstStyle>
          <a:p>
            <a:r>
              <a:rPr lang="en-US" dirty="0"/>
              <a:t>Click to edit Master title style</a:t>
            </a:r>
          </a:p>
        </p:txBody>
      </p:sp>
      <p:sp>
        <p:nvSpPr>
          <p:cNvPr id="11" name="object 4">
            <a:extLst>
              <a:ext uri="{FF2B5EF4-FFF2-40B4-BE49-F238E27FC236}">
                <a16:creationId xmlns:a16="http://schemas.microsoft.com/office/drawing/2014/main" id="{253A42D9-4944-C149-B4F1-7BE9580BE5CB}"/>
              </a:ext>
            </a:extLst>
          </p:cNvPr>
          <p:cNvSpPr/>
          <p:nvPr userDrawn="1"/>
        </p:nvSpPr>
        <p:spPr>
          <a:xfrm>
            <a:off x="10014480" y="0"/>
            <a:ext cx="809848" cy="1089347"/>
          </a:xfrm>
          <a:custGeom>
            <a:avLst/>
            <a:gdLst/>
            <a:ahLst/>
            <a:cxnLst/>
            <a:rect l="l" t="t" r="r" b="b"/>
            <a:pathLst>
              <a:path w="1335405" h="1796414">
                <a:moveTo>
                  <a:pt x="945615" y="545124"/>
                </a:moveTo>
                <a:lnTo>
                  <a:pt x="389789" y="545124"/>
                </a:lnTo>
                <a:lnTo>
                  <a:pt x="389789" y="1796364"/>
                </a:lnTo>
                <a:lnTo>
                  <a:pt x="945615" y="1796364"/>
                </a:lnTo>
                <a:lnTo>
                  <a:pt x="945615" y="545124"/>
                </a:lnTo>
                <a:close/>
              </a:path>
              <a:path w="1335405" h="1796414">
                <a:moveTo>
                  <a:pt x="859596" y="0"/>
                </a:moveTo>
                <a:lnTo>
                  <a:pt x="475765" y="0"/>
                </a:lnTo>
                <a:lnTo>
                  <a:pt x="0" y="545124"/>
                </a:lnTo>
                <a:lnTo>
                  <a:pt x="1335393" y="545124"/>
                </a:lnTo>
                <a:lnTo>
                  <a:pt x="859596" y="0"/>
                </a:lnTo>
                <a:close/>
              </a:path>
            </a:pathLst>
          </a:custGeom>
          <a:solidFill>
            <a:srgbClr val="FFFFFF"/>
          </a:solidFill>
        </p:spPr>
        <p:txBody>
          <a:bodyPr wrap="square" lIns="0" tIns="0" rIns="0" bIns="0" rtlCol="0"/>
          <a:lstStyle/>
          <a:p>
            <a:endParaRPr sz="1092" dirty="0"/>
          </a:p>
        </p:txBody>
      </p:sp>
      <p:pic>
        <p:nvPicPr>
          <p:cNvPr id="9" name="Graphic 8">
            <a:extLst>
              <a:ext uri="{FF2B5EF4-FFF2-40B4-BE49-F238E27FC236}">
                <a16:creationId xmlns:a16="http://schemas.microsoft.com/office/drawing/2014/main" id="{4B0EE285-AAA5-8943-9D4F-42E27282D053}"/>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0999" y="6225177"/>
            <a:ext cx="402328" cy="251437"/>
          </a:xfrm>
          <a:prstGeom prst="rect">
            <a:avLst/>
          </a:prstGeom>
        </p:spPr>
      </p:pic>
    </p:spTree>
    <p:extLst>
      <p:ext uri="{BB962C8B-B14F-4D97-AF65-F5344CB8AC3E}">
        <p14:creationId xmlns:p14="http://schemas.microsoft.com/office/powerpoint/2010/main" val="36724686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atement Slide-PURPLE">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A9B351E-D7BA-D346-AC56-31D3650EA10E}"/>
              </a:ext>
            </a:extLst>
          </p:cNvPr>
          <p:cNvGrpSpPr/>
          <p:nvPr userDrawn="1"/>
        </p:nvGrpSpPr>
        <p:grpSpPr>
          <a:xfrm>
            <a:off x="0" y="0"/>
            <a:ext cx="11753977" cy="6853555"/>
            <a:chOff x="0" y="0"/>
            <a:chExt cx="19381818" cy="11302020"/>
          </a:xfrm>
          <a:solidFill>
            <a:schemeClr val="accent1"/>
          </a:solidFill>
        </p:grpSpPr>
        <p:sp>
          <p:nvSpPr>
            <p:cNvPr id="30" name="Freeform 29">
              <a:extLst>
                <a:ext uri="{FF2B5EF4-FFF2-40B4-BE49-F238E27FC236}">
                  <a16:creationId xmlns:a16="http://schemas.microsoft.com/office/drawing/2014/main" id="{F21EAE22-5BEC-8E40-9967-3A04E13F5068}"/>
                </a:ext>
              </a:extLst>
            </p:cNvPr>
            <p:cNvSpPr/>
            <p:nvPr/>
          </p:nvSpPr>
          <p:spPr>
            <a:xfrm>
              <a:off x="15067510" y="6221713"/>
              <a:ext cx="4314308" cy="5078736"/>
            </a:xfrm>
            <a:custGeom>
              <a:avLst/>
              <a:gdLst>
                <a:gd name="connsiteX0" fmla="*/ 2521985 w 4314307"/>
                <a:gd name="connsiteY0" fmla="*/ 3715750 h 5078735"/>
                <a:gd name="connsiteX1" fmla="*/ 1990445 w 4314307"/>
                <a:gd name="connsiteY1" fmla="*/ 3715750 h 5078735"/>
                <a:gd name="connsiteX2" fmla="*/ 3059179 w 4314307"/>
                <a:gd name="connsiteY2" fmla="*/ 2491198 h 5078735"/>
                <a:gd name="connsiteX3" fmla="*/ 3059179 w 4314307"/>
                <a:gd name="connsiteY3" fmla="*/ 2474967 h 5078735"/>
                <a:gd name="connsiteX4" fmla="*/ 3254266 w 4314307"/>
                <a:gd name="connsiteY4" fmla="*/ 2474967 h 5078735"/>
                <a:gd name="connsiteX5" fmla="*/ 4320276 w 4314307"/>
                <a:gd name="connsiteY5" fmla="*/ 2474967 h 5078735"/>
                <a:gd name="connsiteX6" fmla="*/ 2159981 w 4314307"/>
                <a:gd name="connsiteY6" fmla="*/ 0 h 5078735"/>
                <a:gd name="connsiteX7" fmla="*/ 0 w 4314307"/>
                <a:gd name="connsiteY7" fmla="*/ 2474967 h 5078735"/>
                <a:gd name="connsiteX8" fmla="*/ 1065907 w 4314307"/>
                <a:gd name="connsiteY8" fmla="*/ 2474967 h 5078735"/>
                <a:gd name="connsiteX9" fmla="*/ 1260993 w 4314307"/>
                <a:gd name="connsiteY9" fmla="*/ 2474967 h 5078735"/>
                <a:gd name="connsiteX10" fmla="*/ 1260993 w 4314307"/>
                <a:gd name="connsiteY10" fmla="*/ 5087637 h 5078735"/>
                <a:gd name="connsiteX11" fmla="*/ 2619267 w 4314307"/>
                <a:gd name="connsiteY11" fmla="*/ 5087637 h 5078735"/>
                <a:gd name="connsiteX12" fmla="*/ 2619267 w 4314307"/>
                <a:gd name="connsiteY12" fmla="*/ 3715750 h 5078735"/>
                <a:gd name="connsiteX13" fmla="*/ 2521985 w 4314307"/>
                <a:gd name="connsiteY13" fmla="*/ 3715750 h 5078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314307" h="5078735">
                  <a:moveTo>
                    <a:pt x="2521985" y="3715750"/>
                  </a:moveTo>
                  <a:lnTo>
                    <a:pt x="1990445" y="3715750"/>
                  </a:lnTo>
                  <a:lnTo>
                    <a:pt x="3059179" y="2491198"/>
                  </a:lnTo>
                  <a:lnTo>
                    <a:pt x="3059179" y="2474967"/>
                  </a:lnTo>
                  <a:lnTo>
                    <a:pt x="3254266" y="2474967"/>
                  </a:lnTo>
                  <a:lnTo>
                    <a:pt x="4320276" y="2474967"/>
                  </a:lnTo>
                  <a:lnTo>
                    <a:pt x="2159981" y="0"/>
                  </a:lnTo>
                  <a:lnTo>
                    <a:pt x="0" y="2474967"/>
                  </a:lnTo>
                  <a:lnTo>
                    <a:pt x="1065907" y="2474967"/>
                  </a:lnTo>
                  <a:lnTo>
                    <a:pt x="1260993" y="2474967"/>
                  </a:lnTo>
                  <a:lnTo>
                    <a:pt x="1260993" y="5087637"/>
                  </a:lnTo>
                  <a:lnTo>
                    <a:pt x="2619267" y="5087637"/>
                  </a:lnTo>
                  <a:lnTo>
                    <a:pt x="2619267" y="3715750"/>
                  </a:lnTo>
                  <a:lnTo>
                    <a:pt x="2521985" y="3715750"/>
                  </a:lnTo>
                  <a:close/>
                </a:path>
              </a:pathLst>
            </a:custGeom>
            <a:grpFill/>
            <a:ln w="10468" cap="flat">
              <a:noFill/>
              <a:prstDash val="solid"/>
              <a:miter/>
            </a:ln>
          </p:spPr>
          <p:txBody>
            <a:bodyPr rtlCol="0" anchor="ctr"/>
            <a:lstStyle/>
            <a:p>
              <a:endParaRPr lang="en-US" sz="1092" dirty="0"/>
            </a:p>
          </p:txBody>
        </p:sp>
        <p:sp>
          <p:nvSpPr>
            <p:cNvPr id="31" name="Freeform 30">
              <a:extLst>
                <a:ext uri="{FF2B5EF4-FFF2-40B4-BE49-F238E27FC236}">
                  <a16:creationId xmlns:a16="http://schemas.microsoft.com/office/drawing/2014/main" id="{0E9A12D2-8AA8-F946-B416-BCC135123F67}"/>
                </a:ext>
              </a:extLst>
            </p:cNvPr>
            <p:cNvSpPr/>
            <p:nvPr/>
          </p:nvSpPr>
          <p:spPr>
            <a:xfrm>
              <a:off x="17227596" y="0"/>
              <a:ext cx="1329896" cy="1843005"/>
            </a:xfrm>
            <a:custGeom>
              <a:avLst/>
              <a:gdLst>
                <a:gd name="connsiteX0" fmla="*/ 329542 w 1329895"/>
                <a:gd name="connsiteY0" fmla="*/ 599081 h 1843005"/>
                <a:gd name="connsiteX1" fmla="*/ 389858 w 1329895"/>
                <a:gd name="connsiteY1" fmla="*/ 599081 h 1843005"/>
                <a:gd name="connsiteX2" fmla="*/ 389858 w 1329895"/>
                <a:gd name="connsiteY2" fmla="*/ 1850335 h 1843005"/>
                <a:gd name="connsiteX3" fmla="*/ 945691 w 1329895"/>
                <a:gd name="connsiteY3" fmla="*/ 1850335 h 1843005"/>
                <a:gd name="connsiteX4" fmla="*/ 945691 w 1329895"/>
                <a:gd name="connsiteY4" fmla="*/ 599081 h 1843005"/>
                <a:gd name="connsiteX5" fmla="*/ 1006008 w 1329895"/>
                <a:gd name="connsiteY5" fmla="*/ 599081 h 1843005"/>
                <a:gd name="connsiteX6" fmla="*/ 1335550 w 1329895"/>
                <a:gd name="connsiteY6" fmla="*/ 599081 h 1843005"/>
                <a:gd name="connsiteX7" fmla="*/ 812702 w 1329895"/>
                <a:gd name="connsiteY7" fmla="*/ 0 h 1843005"/>
                <a:gd name="connsiteX8" fmla="*/ 522847 w 1329895"/>
                <a:gd name="connsiteY8" fmla="*/ 0 h 1843005"/>
                <a:gd name="connsiteX9" fmla="*/ 0 w 1329895"/>
                <a:gd name="connsiteY9" fmla="*/ 599081 h 1843005"/>
                <a:gd name="connsiteX10" fmla="*/ 329542 w 1329895"/>
                <a:gd name="connsiteY10" fmla="*/ 599081 h 1843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29895" h="1843005">
                  <a:moveTo>
                    <a:pt x="329542" y="599081"/>
                  </a:moveTo>
                  <a:lnTo>
                    <a:pt x="389858" y="599081"/>
                  </a:lnTo>
                  <a:lnTo>
                    <a:pt x="389858" y="1850335"/>
                  </a:lnTo>
                  <a:lnTo>
                    <a:pt x="945691" y="1850335"/>
                  </a:lnTo>
                  <a:lnTo>
                    <a:pt x="945691" y="599081"/>
                  </a:lnTo>
                  <a:lnTo>
                    <a:pt x="1006008" y="599081"/>
                  </a:lnTo>
                  <a:lnTo>
                    <a:pt x="1335550" y="599081"/>
                  </a:lnTo>
                  <a:lnTo>
                    <a:pt x="812702" y="0"/>
                  </a:lnTo>
                  <a:lnTo>
                    <a:pt x="522847" y="0"/>
                  </a:lnTo>
                  <a:lnTo>
                    <a:pt x="0" y="599081"/>
                  </a:lnTo>
                  <a:lnTo>
                    <a:pt x="329542" y="599081"/>
                  </a:lnTo>
                  <a:close/>
                </a:path>
              </a:pathLst>
            </a:custGeom>
            <a:grpFill/>
            <a:ln w="10468" cap="flat">
              <a:noFill/>
              <a:prstDash val="solid"/>
              <a:miter/>
            </a:ln>
          </p:spPr>
          <p:txBody>
            <a:bodyPr rtlCol="0" anchor="ctr"/>
            <a:lstStyle/>
            <a:p>
              <a:endParaRPr lang="en-US" sz="1092" dirty="0"/>
            </a:p>
          </p:txBody>
        </p:sp>
        <p:sp>
          <p:nvSpPr>
            <p:cNvPr id="33" name="Freeform 32">
              <a:extLst>
                <a:ext uri="{FF2B5EF4-FFF2-40B4-BE49-F238E27FC236}">
                  <a16:creationId xmlns:a16="http://schemas.microsoft.com/office/drawing/2014/main" id="{FA439275-451E-A445-A4F8-E39227462CF3}"/>
                </a:ext>
              </a:extLst>
            </p:cNvPr>
            <p:cNvSpPr/>
            <p:nvPr/>
          </p:nvSpPr>
          <p:spPr>
            <a:xfrm>
              <a:off x="0" y="2757178"/>
              <a:ext cx="5769863" cy="8544842"/>
            </a:xfrm>
            <a:custGeom>
              <a:avLst/>
              <a:gdLst>
                <a:gd name="connsiteX0" fmla="*/ 2764613 w 5769862"/>
                <a:gd name="connsiteY0" fmla="*/ 6621939 h 8544842"/>
                <a:gd name="connsiteX1" fmla="*/ 5779916 w 5769862"/>
                <a:gd name="connsiteY1" fmla="*/ 6621939 h 8544842"/>
                <a:gd name="connsiteX2" fmla="*/ 0 w 5769862"/>
                <a:gd name="connsiteY2" fmla="*/ 0 h 8544842"/>
                <a:gd name="connsiteX3" fmla="*/ 0 w 5769862"/>
                <a:gd name="connsiteY3" fmla="*/ 8552172 h 8544842"/>
                <a:gd name="connsiteX4" fmla="*/ 2212968 w 5769862"/>
                <a:gd name="connsiteY4" fmla="*/ 8552172 h 8544842"/>
                <a:gd name="connsiteX5" fmla="*/ 2212968 w 5769862"/>
                <a:gd name="connsiteY5" fmla="*/ 6621939 h 8544842"/>
                <a:gd name="connsiteX6" fmla="*/ 2764613 w 5769862"/>
                <a:gd name="connsiteY6" fmla="*/ 6621939 h 8544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69862" h="8544842">
                  <a:moveTo>
                    <a:pt x="2764613" y="6621939"/>
                  </a:moveTo>
                  <a:lnTo>
                    <a:pt x="5779916" y="6621939"/>
                  </a:lnTo>
                  <a:lnTo>
                    <a:pt x="0" y="0"/>
                  </a:lnTo>
                  <a:lnTo>
                    <a:pt x="0" y="8552172"/>
                  </a:lnTo>
                  <a:lnTo>
                    <a:pt x="2212968" y="8552172"/>
                  </a:lnTo>
                  <a:lnTo>
                    <a:pt x="2212968" y="6621939"/>
                  </a:lnTo>
                  <a:lnTo>
                    <a:pt x="2764613" y="6621939"/>
                  </a:lnTo>
                  <a:close/>
                </a:path>
              </a:pathLst>
            </a:custGeom>
            <a:grpFill/>
            <a:ln w="10468" cap="flat">
              <a:noFill/>
              <a:prstDash val="solid"/>
              <a:miter/>
            </a:ln>
          </p:spPr>
          <p:txBody>
            <a:bodyPr rtlCol="0" anchor="ctr"/>
            <a:lstStyle/>
            <a:p>
              <a:endParaRPr lang="en-US" sz="1092" dirty="0"/>
            </a:p>
          </p:txBody>
        </p:sp>
      </p:grpSp>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164890" y="2210076"/>
            <a:ext cx="5862221" cy="988091"/>
          </a:xfrm>
          <a:prstGeom prst="rect">
            <a:avLst/>
          </a:prstGeom>
        </p:spPr>
        <p:txBody>
          <a:bodyPr wrap="square" anchor="t" anchorCtr="0">
            <a:spAutoFit/>
          </a:bodyPr>
          <a:lstStyle>
            <a:lvl1pPr algn="ctr">
              <a:defRPr sz="3638" cap="all" baseline="0">
                <a:solidFill>
                  <a:schemeClr val="accent1"/>
                </a:solidFill>
              </a:defRPr>
            </a:lvl1pPr>
          </a:lstStyle>
          <a:p>
            <a:r>
              <a:rPr lang="en-US" dirty="0"/>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3177969" y="3745833"/>
            <a:ext cx="5911156" cy="2479343"/>
          </a:xfrm>
          <a:prstGeom prst="rect">
            <a:avLst/>
          </a:prstGeom>
        </p:spPr>
        <p:txBody>
          <a:bodyPr vert="horz" lIns="91440" tIns="45720" rIns="91440" bIns="45720" rtlCol="0">
            <a:normAutofit/>
          </a:bodyPr>
          <a:lstStyle>
            <a:lvl1pPr marL="0" indent="0">
              <a:buNone/>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 styles</a:t>
            </a:r>
          </a:p>
        </p:txBody>
      </p:sp>
      <p:sp>
        <p:nvSpPr>
          <p:cNvPr id="29" name="Freeform 28">
            <a:extLst>
              <a:ext uri="{FF2B5EF4-FFF2-40B4-BE49-F238E27FC236}">
                <a16:creationId xmlns:a16="http://schemas.microsoft.com/office/drawing/2014/main" id="{986DE4AE-92D2-1B46-A477-4741C8E33E9A}"/>
              </a:ext>
            </a:extLst>
          </p:cNvPr>
          <p:cNvSpPr/>
          <p:nvPr/>
        </p:nvSpPr>
        <p:spPr>
          <a:xfrm>
            <a:off x="0" y="0"/>
            <a:ext cx="12192856" cy="6858000"/>
          </a:xfrm>
          <a:custGeom>
            <a:avLst/>
            <a:gdLst>
              <a:gd name="connsiteX0" fmla="*/ 18040298 w 20105511"/>
              <a:gd name="connsiteY0" fmla="*/ 0 h 11309350"/>
              <a:gd name="connsiteX1" fmla="*/ 18563146 w 20105511"/>
              <a:gd name="connsiteY1" fmla="*/ 599081 h 11309350"/>
              <a:gd name="connsiteX2" fmla="*/ 18173288 w 20105511"/>
              <a:gd name="connsiteY2" fmla="*/ 599081 h 11309350"/>
              <a:gd name="connsiteX3" fmla="*/ 18173288 w 20105511"/>
              <a:gd name="connsiteY3" fmla="*/ 1850335 h 11309350"/>
              <a:gd name="connsiteX4" fmla="*/ 17617454 w 20105511"/>
              <a:gd name="connsiteY4" fmla="*/ 1850335 h 11309350"/>
              <a:gd name="connsiteX5" fmla="*/ 17617454 w 20105511"/>
              <a:gd name="connsiteY5" fmla="*/ 599081 h 11309350"/>
              <a:gd name="connsiteX6" fmla="*/ 17227596 w 20105511"/>
              <a:gd name="connsiteY6" fmla="*/ 599081 h 11309350"/>
              <a:gd name="connsiteX7" fmla="*/ 17750444 w 20105511"/>
              <a:gd name="connsiteY7" fmla="*/ 0 h 11309350"/>
              <a:gd name="connsiteX8" fmla="*/ 0 w 20105511"/>
              <a:gd name="connsiteY8" fmla="*/ 0 h 11309350"/>
              <a:gd name="connsiteX9" fmla="*/ 0 w 20105511"/>
              <a:gd name="connsiteY9" fmla="*/ 2757178 h 11309350"/>
              <a:gd name="connsiteX10" fmla="*/ 5780335 w 20105511"/>
              <a:gd name="connsiteY10" fmla="*/ 9379116 h 11309350"/>
              <a:gd name="connsiteX11" fmla="*/ 2212968 w 20105511"/>
              <a:gd name="connsiteY11" fmla="*/ 9379116 h 11309350"/>
              <a:gd name="connsiteX12" fmla="*/ 2212968 w 20105511"/>
              <a:gd name="connsiteY12" fmla="*/ 11309350 h 11309350"/>
              <a:gd name="connsiteX13" fmla="*/ 16328711 w 20105511"/>
              <a:gd name="connsiteY13" fmla="*/ 11309350 h 11309350"/>
              <a:gd name="connsiteX14" fmla="*/ 16328711 w 20105511"/>
              <a:gd name="connsiteY14" fmla="*/ 8696681 h 11309350"/>
              <a:gd name="connsiteX15" fmla="*/ 15067510 w 20105511"/>
              <a:gd name="connsiteY15" fmla="*/ 8696681 h 11309350"/>
              <a:gd name="connsiteX16" fmla="*/ 17227492 w 20105511"/>
              <a:gd name="connsiteY16" fmla="*/ 6221714 h 11309350"/>
              <a:gd name="connsiteX17" fmla="*/ 19387786 w 20105511"/>
              <a:gd name="connsiteY17" fmla="*/ 8696681 h 11309350"/>
              <a:gd name="connsiteX18" fmla="*/ 18126374 w 20105511"/>
              <a:gd name="connsiteY18" fmla="*/ 8696681 h 11309350"/>
              <a:gd name="connsiteX19" fmla="*/ 18126374 w 20105511"/>
              <a:gd name="connsiteY19" fmla="*/ 8712912 h 11309350"/>
              <a:gd name="connsiteX20" fmla="*/ 18134648 w 20105511"/>
              <a:gd name="connsiteY20" fmla="*/ 8703488 h 11309350"/>
              <a:gd name="connsiteX21" fmla="*/ 19212072 w 20105511"/>
              <a:gd name="connsiteY21" fmla="*/ 9937568 h 11309350"/>
              <a:gd name="connsiteX22" fmla="*/ 18583776 w 20105511"/>
              <a:gd name="connsiteY22" fmla="*/ 9937568 h 11309350"/>
              <a:gd name="connsiteX23" fmla="*/ 18583776 w 20105511"/>
              <a:gd name="connsiteY23" fmla="*/ 11309350 h 11309350"/>
              <a:gd name="connsiteX24" fmla="*/ 20105512 w 20105511"/>
              <a:gd name="connsiteY24" fmla="*/ 11309350 h 11309350"/>
              <a:gd name="connsiteX25" fmla="*/ 20105512 w 20105511"/>
              <a:gd name="connsiteY25" fmla="*/ 0 h 11309350"/>
              <a:gd name="connsiteX26" fmla="*/ 4159956 w 20105511"/>
              <a:gd name="connsiteY26" fmla="*/ 2043851 h 11309350"/>
              <a:gd name="connsiteX27" fmla="*/ 4086655 w 20105511"/>
              <a:gd name="connsiteY27" fmla="*/ 2043851 h 11309350"/>
              <a:gd name="connsiteX28" fmla="*/ 4086655 w 20105511"/>
              <a:gd name="connsiteY28" fmla="*/ 3813555 h 11309350"/>
              <a:gd name="connsiteX29" fmla="*/ 3407675 w 20105511"/>
              <a:gd name="connsiteY29" fmla="*/ 3813555 h 11309350"/>
              <a:gd name="connsiteX30" fmla="*/ 3407675 w 20105511"/>
              <a:gd name="connsiteY30" fmla="*/ 2043851 h 11309350"/>
              <a:gd name="connsiteX31" fmla="*/ 2932054 w 20105511"/>
              <a:gd name="connsiteY31" fmla="*/ 2043851 h 11309350"/>
              <a:gd name="connsiteX32" fmla="*/ 3747374 w 20105511"/>
              <a:gd name="connsiteY32" fmla="*/ 1143292 h 11309350"/>
              <a:gd name="connsiteX33" fmla="*/ 4562695 w 20105511"/>
              <a:gd name="connsiteY33" fmla="*/ 2043851 h 11309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0105511" h="11309350">
                <a:moveTo>
                  <a:pt x="18040298" y="0"/>
                </a:moveTo>
                <a:lnTo>
                  <a:pt x="18563146" y="599081"/>
                </a:lnTo>
                <a:lnTo>
                  <a:pt x="18173288" y="599081"/>
                </a:lnTo>
                <a:lnTo>
                  <a:pt x="18173288" y="1850335"/>
                </a:lnTo>
                <a:lnTo>
                  <a:pt x="17617454" y="1850335"/>
                </a:lnTo>
                <a:lnTo>
                  <a:pt x="17617454" y="599081"/>
                </a:lnTo>
                <a:lnTo>
                  <a:pt x="17227596" y="599081"/>
                </a:lnTo>
                <a:lnTo>
                  <a:pt x="17750444" y="0"/>
                </a:lnTo>
                <a:lnTo>
                  <a:pt x="0" y="0"/>
                </a:lnTo>
                <a:lnTo>
                  <a:pt x="0" y="2757178"/>
                </a:lnTo>
                <a:lnTo>
                  <a:pt x="5780335" y="9379116"/>
                </a:lnTo>
                <a:lnTo>
                  <a:pt x="2212968" y="9379116"/>
                </a:lnTo>
                <a:lnTo>
                  <a:pt x="2212968" y="11309350"/>
                </a:lnTo>
                <a:lnTo>
                  <a:pt x="16328711" y="11309350"/>
                </a:lnTo>
                <a:lnTo>
                  <a:pt x="16328711" y="8696681"/>
                </a:lnTo>
                <a:lnTo>
                  <a:pt x="15067510" y="8696681"/>
                </a:lnTo>
                <a:lnTo>
                  <a:pt x="17227492" y="6221714"/>
                </a:lnTo>
                <a:lnTo>
                  <a:pt x="19387786" y="8696681"/>
                </a:lnTo>
                <a:lnTo>
                  <a:pt x="18126374" y="8696681"/>
                </a:lnTo>
                <a:lnTo>
                  <a:pt x="18126374" y="8712912"/>
                </a:lnTo>
                <a:lnTo>
                  <a:pt x="18134648" y="8703488"/>
                </a:lnTo>
                <a:lnTo>
                  <a:pt x="19212072" y="9937568"/>
                </a:lnTo>
                <a:lnTo>
                  <a:pt x="18583776" y="9937568"/>
                </a:lnTo>
                <a:lnTo>
                  <a:pt x="18583776" y="11309350"/>
                </a:lnTo>
                <a:lnTo>
                  <a:pt x="20105512" y="11309350"/>
                </a:lnTo>
                <a:lnTo>
                  <a:pt x="20105512" y="0"/>
                </a:lnTo>
                <a:close/>
                <a:moveTo>
                  <a:pt x="4159956" y="2043851"/>
                </a:moveTo>
                <a:lnTo>
                  <a:pt x="4086655" y="2043851"/>
                </a:lnTo>
                <a:lnTo>
                  <a:pt x="4086655" y="3813555"/>
                </a:lnTo>
                <a:lnTo>
                  <a:pt x="3407675" y="3813555"/>
                </a:lnTo>
                <a:lnTo>
                  <a:pt x="3407675" y="2043851"/>
                </a:lnTo>
                <a:lnTo>
                  <a:pt x="2932054" y="2043851"/>
                </a:lnTo>
                <a:lnTo>
                  <a:pt x="3747374" y="1143292"/>
                </a:lnTo>
                <a:lnTo>
                  <a:pt x="4562695" y="2043851"/>
                </a:lnTo>
                <a:close/>
              </a:path>
            </a:pathLst>
          </a:custGeom>
          <a:noFill/>
          <a:ln w="10468" cap="flat">
            <a:noFill/>
            <a:prstDash val="solid"/>
            <a:miter/>
          </a:ln>
        </p:spPr>
        <p:txBody>
          <a:bodyPr rtlCol="0" anchor="ctr"/>
          <a:lstStyle/>
          <a:p>
            <a:endParaRPr lang="en-US" sz="1092" dirty="0"/>
          </a:p>
        </p:txBody>
      </p:sp>
      <p:sp>
        <p:nvSpPr>
          <p:cNvPr id="32" name="Freeform 31">
            <a:extLst>
              <a:ext uri="{FF2B5EF4-FFF2-40B4-BE49-F238E27FC236}">
                <a16:creationId xmlns:a16="http://schemas.microsoft.com/office/drawing/2014/main" id="{F3A8355C-EFE2-5143-8053-D6C8EEEE50F2}"/>
              </a:ext>
            </a:extLst>
          </p:cNvPr>
          <p:cNvSpPr/>
          <p:nvPr/>
        </p:nvSpPr>
        <p:spPr>
          <a:xfrm>
            <a:off x="10344685" y="5277803"/>
            <a:ext cx="1301841" cy="1574800"/>
          </a:xfrm>
          <a:custGeom>
            <a:avLst/>
            <a:gdLst>
              <a:gd name="connsiteX0" fmla="*/ 1622578 w 2146682"/>
              <a:gd name="connsiteY0" fmla="*/ 1233975 h 2596961"/>
              <a:gd name="connsiteX1" fmla="*/ 2154013 w 2146682"/>
              <a:gd name="connsiteY1" fmla="*/ 1233975 h 2596961"/>
              <a:gd name="connsiteX2" fmla="*/ 1077006 w 2146682"/>
              <a:gd name="connsiteY2" fmla="*/ 0 h 2596961"/>
              <a:gd name="connsiteX3" fmla="*/ 1068734 w 2146682"/>
              <a:gd name="connsiteY3" fmla="*/ 9424 h 2596961"/>
              <a:gd name="connsiteX4" fmla="*/ 0 w 2146682"/>
              <a:gd name="connsiteY4" fmla="*/ 1233975 h 2596961"/>
              <a:gd name="connsiteX5" fmla="*/ 531540 w 2146682"/>
              <a:gd name="connsiteY5" fmla="*/ 1233975 h 2596961"/>
              <a:gd name="connsiteX6" fmla="*/ 628821 w 2146682"/>
              <a:gd name="connsiteY6" fmla="*/ 1233975 h 2596961"/>
              <a:gd name="connsiteX7" fmla="*/ 628821 w 2146682"/>
              <a:gd name="connsiteY7" fmla="*/ 2605863 h 2596961"/>
              <a:gd name="connsiteX8" fmla="*/ 1525297 w 2146682"/>
              <a:gd name="connsiteY8" fmla="*/ 2605863 h 2596961"/>
              <a:gd name="connsiteX9" fmla="*/ 1525297 w 2146682"/>
              <a:gd name="connsiteY9" fmla="*/ 1233975 h 2596961"/>
              <a:gd name="connsiteX10" fmla="*/ 1622578 w 2146682"/>
              <a:gd name="connsiteY10" fmla="*/ 1233975 h 2596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46682" h="2596961">
                <a:moveTo>
                  <a:pt x="1622578" y="1233975"/>
                </a:moveTo>
                <a:lnTo>
                  <a:pt x="2154013" y="1233975"/>
                </a:lnTo>
                <a:lnTo>
                  <a:pt x="1077006" y="0"/>
                </a:lnTo>
                <a:lnTo>
                  <a:pt x="1068734" y="9424"/>
                </a:lnTo>
                <a:lnTo>
                  <a:pt x="0" y="1233975"/>
                </a:lnTo>
                <a:lnTo>
                  <a:pt x="531540" y="1233975"/>
                </a:lnTo>
                <a:lnTo>
                  <a:pt x="628821" y="1233975"/>
                </a:lnTo>
                <a:lnTo>
                  <a:pt x="628821" y="2605863"/>
                </a:lnTo>
                <a:lnTo>
                  <a:pt x="1525297" y="2605863"/>
                </a:lnTo>
                <a:lnTo>
                  <a:pt x="1525297" y="1233975"/>
                </a:lnTo>
                <a:lnTo>
                  <a:pt x="1622578" y="1233975"/>
                </a:lnTo>
                <a:close/>
              </a:path>
            </a:pathLst>
          </a:custGeom>
          <a:solidFill>
            <a:srgbClr val="12110C"/>
          </a:solidFill>
          <a:ln w="10468" cap="flat">
            <a:noFill/>
            <a:prstDash val="solid"/>
            <a:miter/>
          </a:ln>
        </p:spPr>
        <p:txBody>
          <a:bodyPr rtlCol="0" anchor="ctr"/>
          <a:lstStyle/>
          <a:p>
            <a:endParaRPr lang="en-US" sz="1092" dirty="0"/>
          </a:p>
        </p:txBody>
      </p:sp>
      <p:sp>
        <p:nvSpPr>
          <p:cNvPr id="34" name="Freeform 33">
            <a:extLst>
              <a:ext uri="{FF2B5EF4-FFF2-40B4-BE49-F238E27FC236}">
                <a16:creationId xmlns:a16="http://schemas.microsoft.com/office/drawing/2014/main" id="{1FE3F521-71BA-6E4A-AA03-A383E4DBDDA9}"/>
              </a:ext>
            </a:extLst>
          </p:cNvPr>
          <p:cNvSpPr/>
          <p:nvPr/>
        </p:nvSpPr>
        <p:spPr>
          <a:xfrm>
            <a:off x="1777935" y="693102"/>
            <a:ext cx="984319" cy="1612900"/>
          </a:xfrm>
          <a:custGeom>
            <a:avLst/>
            <a:gdLst>
              <a:gd name="connsiteX0" fmla="*/ 0 w 1623101"/>
              <a:gd name="connsiteY0" fmla="*/ 900873 h 2659791"/>
              <a:gd name="connsiteX1" fmla="*/ 402320 w 1623101"/>
              <a:gd name="connsiteY1" fmla="*/ 900873 h 2659791"/>
              <a:gd name="connsiteX2" fmla="*/ 475935 w 1623101"/>
              <a:gd name="connsiteY2" fmla="*/ 900873 h 2659791"/>
              <a:gd name="connsiteX3" fmla="*/ 475935 w 1623101"/>
              <a:gd name="connsiteY3" fmla="*/ 2670263 h 2659791"/>
              <a:gd name="connsiteX4" fmla="*/ 1154706 w 1623101"/>
              <a:gd name="connsiteY4" fmla="*/ 2670263 h 2659791"/>
              <a:gd name="connsiteX5" fmla="*/ 1154706 w 1623101"/>
              <a:gd name="connsiteY5" fmla="*/ 900873 h 2659791"/>
              <a:gd name="connsiteX6" fmla="*/ 1228216 w 1623101"/>
              <a:gd name="connsiteY6" fmla="*/ 900873 h 2659791"/>
              <a:gd name="connsiteX7" fmla="*/ 1630641 w 1623101"/>
              <a:gd name="connsiteY7" fmla="*/ 900873 h 2659791"/>
              <a:gd name="connsiteX8" fmla="*/ 815320 w 1623101"/>
              <a:gd name="connsiteY8" fmla="*/ 0 h 2659791"/>
              <a:gd name="connsiteX9" fmla="*/ 0 w 1623101"/>
              <a:gd name="connsiteY9" fmla="*/ 900873 h 2659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23101" h="2659791">
                <a:moveTo>
                  <a:pt x="0" y="900873"/>
                </a:moveTo>
                <a:lnTo>
                  <a:pt x="402320" y="900873"/>
                </a:lnTo>
                <a:lnTo>
                  <a:pt x="475935" y="900873"/>
                </a:lnTo>
                <a:lnTo>
                  <a:pt x="475935" y="2670263"/>
                </a:lnTo>
                <a:lnTo>
                  <a:pt x="1154706" y="2670263"/>
                </a:lnTo>
                <a:lnTo>
                  <a:pt x="1154706" y="900873"/>
                </a:lnTo>
                <a:lnTo>
                  <a:pt x="1228216" y="900873"/>
                </a:lnTo>
                <a:lnTo>
                  <a:pt x="1630641" y="900873"/>
                </a:lnTo>
                <a:lnTo>
                  <a:pt x="815320" y="0"/>
                </a:lnTo>
                <a:lnTo>
                  <a:pt x="0" y="900873"/>
                </a:lnTo>
                <a:close/>
              </a:path>
            </a:pathLst>
          </a:custGeom>
          <a:solidFill>
            <a:srgbClr val="12110C"/>
          </a:solidFill>
          <a:ln w="10468" cap="flat">
            <a:noFill/>
            <a:prstDash val="solid"/>
            <a:miter/>
          </a:ln>
        </p:spPr>
        <p:txBody>
          <a:bodyPr rtlCol="0" anchor="ctr"/>
          <a:lstStyle/>
          <a:p>
            <a:endParaRPr lang="en-US" sz="1092" dirty="0"/>
          </a:p>
        </p:txBody>
      </p:sp>
      <p:pic>
        <p:nvPicPr>
          <p:cNvPr id="18" name="Graphic 17">
            <a:extLst>
              <a:ext uri="{FF2B5EF4-FFF2-40B4-BE49-F238E27FC236}">
                <a16:creationId xmlns:a16="http://schemas.microsoft.com/office/drawing/2014/main" id="{46512213-5FE7-FB47-86D1-E1B359ED2A05}"/>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0999" y="6225177"/>
            <a:ext cx="402328" cy="251437"/>
          </a:xfrm>
          <a:prstGeom prst="rect">
            <a:avLst/>
          </a:prstGeom>
        </p:spPr>
      </p:pic>
    </p:spTree>
    <p:extLst>
      <p:ext uri="{BB962C8B-B14F-4D97-AF65-F5344CB8AC3E}">
        <p14:creationId xmlns:p14="http://schemas.microsoft.com/office/powerpoint/2010/main" val="26746926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tatement Slide-SALMON">
    <p:bg>
      <p:bgPr>
        <a:solidFill>
          <a:schemeClr val="bg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164890" y="2210076"/>
            <a:ext cx="5862221" cy="988091"/>
          </a:xfrm>
          <a:prstGeom prst="rect">
            <a:avLst/>
          </a:prstGeom>
        </p:spPr>
        <p:txBody>
          <a:bodyPr wrap="square" anchor="t" anchorCtr="0">
            <a:spAutoFit/>
          </a:bodyPr>
          <a:lstStyle>
            <a:lvl1pPr algn="ctr">
              <a:defRPr sz="3638" cap="all" baseline="0">
                <a:solidFill>
                  <a:schemeClr val="tx2"/>
                </a:solidFill>
              </a:defRPr>
            </a:lvl1pPr>
          </a:lstStyle>
          <a:p>
            <a:r>
              <a:rPr lang="en-US" dirty="0"/>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3177969" y="3745833"/>
            <a:ext cx="5911156" cy="2479343"/>
          </a:xfrm>
          <a:prstGeom prst="rect">
            <a:avLst/>
          </a:prstGeom>
        </p:spPr>
        <p:txBody>
          <a:bodyPr vert="horz" lIns="91440" tIns="45720" rIns="91440" bIns="45720" rtlCol="0">
            <a:normAutofit/>
          </a:bodyPr>
          <a:lstStyle>
            <a:lvl1pPr marL="0" indent="0">
              <a:buNone/>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 styles</a:t>
            </a:r>
          </a:p>
        </p:txBody>
      </p:sp>
      <p:sp>
        <p:nvSpPr>
          <p:cNvPr id="29" name="Freeform 28">
            <a:extLst>
              <a:ext uri="{FF2B5EF4-FFF2-40B4-BE49-F238E27FC236}">
                <a16:creationId xmlns:a16="http://schemas.microsoft.com/office/drawing/2014/main" id="{986DE4AE-92D2-1B46-A477-4741C8E33E9A}"/>
              </a:ext>
            </a:extLst>
          </p:cNvPr>
          <p:cNvSpPr/>
          <p:nvPr/>
        </p:nvSpPr>
        <p:spPr>
          <a:xfrm>
            <a:off x="0" y="0"/>
            <a:ext cx="12192856" cy="6858000"/>
          </a:xfrm>
          <a:custGeom>
            <a:avLst/>
            <a:gdLst>
              <a:gd name="connsiteX0" fmla="*/ 18040298 w 20105511"/>
              <a:gd name="connsiteY0" fmla="*/ 0 h 11309350"/>
              <a:gd name="connsiteX1" fmla="*/ 18563146 w 20105511"/>
              <a:gd name="connsiteY1" fmla="*/ 599081 h 11309350"/>
              <a:gd name="connsiteX2" fmla="*/ 18173288 w 20105511"/>
              <a:gd name="connsiteY2" fmla="*/ 599081 h 11309350"/>
              <a:gd name="connsiteX3" fmla="*/ 18173288 w 20105511"/>
              <a:gd name="connsiteY3" fmla="*/ 1850335 h 11309350"/>
              <a:gd name="connsiteX4" fmla="*/ 17617454 w 20105511"/>
              <a:gd name="connsiteY4" fmla="*/ 1850335 h 11309350"/>
              <a:gd name="connsiteX5" fmla="*/ 17617454 w 20105511"/>
              <a:gd name="connsiteY5" fmla="*/ 599081 h 11309350"/>
              <a:gd name="connsiteX6" fmla="*/ 17227596 w 20105511"/>
              <a:gd name="connsiteY6" fmla="*/ 599081 h 11309350"/>
              <a:gd name="connsiteX7" fmla="*/ 17750444 w 20105511"/>
              <a:gd name="connsiteY7" fmla="*/ 0 h 11309350"/>
              <a:gd name="connsiteX8" fmla="*/ 0 w 20105511"/>
              <a:gd name="connsiteY8" fmla="*/ 0 h 11309350"/>
              <a:gd name="connsiteX9" fmla="*/ 0 w 20105511"/>
              <a:gd name="connsiteY9" fmla="*/ 2757178 h 11309350"/>
              <a:gd name="connsiteX10" fmla="*/ 5780335 w 20105511"/>
              <a:gd name="connsiteY10" fmla="*/ 9379116 h 11309350"/>
              <a:gd name="connsiteX11" fmla="*/ 2212968 w 20105511"/>
              <a:gd name="connsiteY11" fmla="*/ 9379116 h 11309350"/>
              <a:gd name="connsiteX12" fmla="*/ 2212968 w 20105511"/>
              <a:gd name="connsiteY12" fmla="*/ 11309350 h 11309350"/>
              <a:gd name="connsiteX13" fmla="*/ 16328711 w 20105511"/>
              <a:gd name="connsiteY13" fmla="*/ 11309350 h 11309350"/>
              <a:gd name="connsiteX14" fmla="*/ 16328711 w 20105511"/>
              <a:gd name="connsiteY14" fmla="*/ 8696681 h 11309350"/>
              <a:gd name="connsiteX15" fmla="*/ 15067510 w 20105511"/>
              <a:gd name="connsiteY15" fmla="*/ 8696681 h 11309350"/>
              <a:gd name="connsiteX16" fmla="*/ 17227492 w 20105511"/>
              <a:gd name="connsiteY16" fmla="*/ 6221714 h 11309350"/>
              <a:gd name="connsiteX17" fmla="*/ 19387786 w 20105511"/>
              <a:gd name="connsiteY17" fmla="*/ 8696681 h 11309350"/>
              <a:gd name="connsiteX18" fmla="*/ 18126374 w 20105511"/>
              <a:gd name="connsiteY18" fmla="*/ 8696681 h 11309350"/>
              <a:gd name="connsiteX19" fmla="*/ 18126374 w 20105511"/>
              <a:gd name="connsiteY19" fmla="*/ 8712912 h 11309350"/>
              <a:gd name="connsiteX20" fmla="*/ 18134648 w 20105511"/>
              <a:gd name="connsiteY20" fmla="*/ 8703488 h 11309350"/>
              <a:gd name="connsiteX21" fmla="*/ 19212072 w 20105511"/>
              <a:gd name="connsiteY21" fmla="*/ 9937568 h 11309350"/>
              <a:gd name="connsiteX22" fmla="*/ 18583776 w 20105511"/>
              <a:gd name="connsiteY22" fmla="*/ 9937568 h 11309350"/>
              <a:gd name="connsiteX23" fmla="*/ 18583776 w 20105511"/>
              <a:gd name="connsiteY23" fmla="*/ 11309350 h 11309350"/>
              <a:gd name="connsiteX24" fmla="*/ 20105512 w 20105511"/>
              <a:gd name="connsiteY24" fmla="*/ 11309350 h 11309350"/>
              <a:gd name="connsiteX25" fmla="*/ 20105512 w 20105511"/>
              <a:gd name="connsiteY25" fmla="*/ 0 h 11309350"/>
              <a:gd name="connsiteX26" fmla="*/ 4159956 w 20105511"/>
              <a:gd name="connsiteY26" fmla="*/ 2043851 h 11309350"/>
              <a:gd name="connsiteX27" fmla="*/ 4086655 w 20105511"/>
              <a:gd name="connsiteY27" fmla="*/ 2043851 h 11309350"/>
              <a:gd name="connsiteX28" fmla="*/ 4086655 w 20105511"/>
              <a:gd name="connsiteY28" fmla="*/ 3813555 h 11309350"/>
              <a:gd name="connsiteX29" fmla="*/ 3407675 w 20105511"/>
              <a:gd name="connsiteY29" fmla="*/ 3813555 h 11309350"/>
              <a:gd name="connsiteX30" fmla="*/ 3407675 w 20105511"/>
              <a:gd name="connsiteY30" fmla="*/ 2043851 h 11309350"/>
              <a:gd name="connsiteX31" fmla="*/ 2932054 w 20105511"/>
              <a:gd name="connsiteY31" fmla="*/ 2043851 h 11309350"/>
              <a:gd name="connsiteX32" fmla="*/ 3747374 w 20105511"/>
              <a:gd name="connsiteY32" fmla="*/ 1143292 h 11309350"/>
              <a:gd name="connsiteX33" fmla="*/ 4562695 w 20105511"/>
              <a:gd name="connsiteY33" fmla="*/ 2043851 h 11309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0105511" h="11309350">
                <a:moveTo>
                  <a:pt x="18040298" y="0"/>
                </a:moveTo>
                <a:lnTo>
                  <a:pt x="18563146" y="599081"/>
                </a:lnTo>
                <a:lnTo>
                  <a:pt x="18173288" y="599081"/>
                </a:lnTo>
                <a:lnTo>
                  <a:pt x="18173288" y="1850335"/>
                </a:lnTo>
                <a:lnTo>
                  <a:pt x="17617454" y="1850335"/>
                </a:lnTo>
                <a:lnTo>
                  <a:pt x="17617454" y="599081"/>
                </a:lnTo>
                <a:lnTo>
                  <a:pt x="17227596" y="599081"/>
                </a:lnTo>
                <a:lnTo>
                  <a:pt x="17750444" y="0"/>
                </a:lnTo>
                <a:lnTo>
                  <a:pt x="0" y="0"/>
                </a:lnTo>
                <a:lnTo>
                  <a:pt x="0" y="2757178"/>
                </a:lnTo>
                <a:lnTo>
                  <a:pt x="5780335" y="9379116"/>
                </a:lnTo>
                <a:lnTo>
                  <a:pt x="2212968" y="9379116"/>
                </a:lnTo>
                <a:lnTo>
                  <a:pt x="2212968" y="11309350"/>
                </a:lnTo>
                <a:lnTo>
                  <a:pt x="16328711" y="11309350"/>
                </a:lnTo>
                <a:lnTo>
                  <a:pt x="16328711" y="8696681"/>
                </a:lnTo>
                <a:lnTo>
                  <a:pt x="15067510" y="8696681"/>
                </a:lnTo>
                <a:lnTo>
                  <a:pt x="17227492" y="6221714"/>
                </a:lnTo>
                <a:lnTo>
                  <a:pt x="19387786" y="8696681"/>
                </a:lnTo>
                <a:lnTo>
                  <a:pt x="18126374" y="8696681"/>
                </a:lnTo>
                <a:lnTo>
                  <a:pt x="18126374" y="8712912"/>
                </a:lnTo>
                <a:lnTo>
                  <a:pt x="18134648" y="8703488"/>
                </a:lnTo>
                <a:lnTo>
                  <a:pt x="19212072" y="9937568"/>
                </a:lnTo>
                <a:lnTo>
                  <a:pt x="18583776" y="9937568"/>
                </a:lnTo>
                <a:lnTo>
                  <a:pt x="18583776" y="11309350"/>
                </a:lnTo>
                <a:lnTo>
                  <a:pt x="20105512" y="11309350"/>
                </a:lnTo>
                <a:lnTo>
                  <a:pt x="20105512" y="0"/>
                </a:lnTo>
                <a:close/>
                <a:moveTo>
                  <a:pt x="4159956" y="2043851"/>
                </a:moveTo>
                <a:lnTo>
                  <a:pt x="4086655" y="2043851"/>
                </a:lnTo>
                <a:lnTo>
                  <a:pt x="4086655" y="3813555"/>
                </a:lnTo>
                <a:lnTo>
                  <a:pt x="3407675" y="3813555"/>
                </a:lnTo>
                <a:lnTo>
                  <a:pt x="3407675" y="2043851"/>
                </a:lnTo>
                <a:lnTo>
                  <a:pt x="2932054" y="2043851"/>
                </a:lnTo>
                <a:lnTo>
                  <a:pt x="3747374" y="1143292"/>
                </a:lnTo>
                <a:lnTo>
                  <a:pt x="4562695" y="2043851"/>
                </a:lnTo>
                <a:close/>
              </a:path>
            </a:pathLst>
          </a:custGeom>
          <a:noFill/>
          <a:ln w="10468" cap="flat">
            <a:noFill/>
            <a:prstDash val="solid"/>
            <a:miter/>
          </a:ln>
        </p:spPr>
        <p:txBody>
          <a:bodyPr rtlCol="0" anchor="ctr"/>
          <a:lstStyle/>
          <a:p>
            <a:endParaRPr lang="en-US" sz="1092" dirty="0"/>
          </a:p>
        </p:txBody>
      </p:sp>
      <p:sp>
        <p:nvSpPr>
          <p:cNvPr id="30" name="Freeform 29">
            <a:extLst>
              <a:ext uri="{FF2B5EF4-FFF2-40B4-BE49-F238E27FC236}">
                <a16:creationId xmlns:a16="http://schemas.microsoft.com/office/drawing/2014/main" id="{F21EAE22-5BEC-8E40-9967-3A04E13F5068}"/>
              </a:ext>
            </a:extLst>
          </p:cNvPr>
          <p:cNvSpPr/>
          <p:nvPr/>
        </p:nvSpPr>
        <p:spPr>
          <a:xfrm>
            <a:off x="9137593" y="3772852"/>
            <a:ext cx="2616384" cy="3079750"/>
          </a:xfrm>
          <a:custGeom>
            <a:avLst/>
            <a:gdLst>
              <a:gd name="connsiteX0" fmla="*/ 2521985 w 4314307"/>
              <a:gd name="connsiteY0" fmla="*/ 3715750 h 5078735"/>
              <a:gd name="connsiteX1" fmla="*/ 1990445 w 4314307"/>
              <a:gd name="connsiteY1" fmla="*/ 3715750 h 5078735"/>
              <a:gd name="connsiteX2" fmla="*/ 3059179 w 4314307"/>
              <a:gd name="connsiteY2" fmla="*/ 2491198 h 5078735"/>
              <a:gd name="connsiteX3" fmla="*/ 3059179 w 4314307"/>
              <a:gd name="connsiteY3" fmla="*/ 2474967 h 5078735"/>
              <a:gd name="connsiteX4" fmla="*/ 3254266 w 4314307"/>
              <a:gd name="connsiteY4" fmla="*/ 2474967 h 5078735"/>
              <a:gd name="connsiteX5" fmla="*/ 4320276 w 4314307"/>
              <a:gd name="connsiteY5" fmla="*/ 2474967 h 5078735"/>
              <a:gd name="connsiteX6" fmla="*/ 2159981 w 4314307"/>
              <a:gd name="connsiteY6" fmla="*/ 0 h 5078735"/>
              <a:gd name="connsiteX7" fmla="*/ 0 w 4314307"/>
              <a:gd name="connsiteY7" fmla="*/ 2474967 h 5078735"/>
              <a:gd name="connsiteX8" fmla="*/ 1065907 w 4314307"/>
              <a:gd name="connsiteY8" fmla="*/ 2474967 h 5078735"/>
              <a:gd name="connsiteX9" fmla="*/ 1260993 w 4314307"/>
              <a:gd name="connsiteY9" fmla="*/ 2474967 h 5078735"/>
              <a:gd name="connsiteX10" fmla="*/ 1260993 w 4314307"/>
              <a:gd name="connsiteY10" fmla="*/ 5087637 h 5078735"/>
              <a:gd name="connsiteX11" fmla="*/ 2619267 w 4314307"/>
              <a:gd name="connsiteY11" fmla="*/ 5087637 h 5078735"/>
              <a:gd name="connsiteX12" fmla="*/ 2619267 w 4314307"/>
              <a:gd name="connsiteY12" fmla="*/ 3715750 h 5078735"/>
              <a:gd name="connsiteX13" fmla="*/ 2521985 w 4314307"/>
              <a:gd name="connsiteY13" fmla="*/ 3715750 h 5078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314307" h="5078735">
                <a:moveTo>
                  <a:pt x="2521985" y="3715750"/>
                </a:moveTo>
                <a:lnTo>
                  <a:pt x="1990445" y="3715750"/>
                </a:lnTo>
                <a:lnTo>
                  <a:pt x="3059179" y="2491198"/>
                </a:lnTo>
                <a:lnTo>
                  <a:pt x="3059179" y="2474967"/>
                </a:lnTo>
                <a:lnTo>
                  <a:pt x="3254266" y="2474967"/>
                </a:lnTo>
                <a:lnTo>
                  <a:pt x="4320276" y="2474967"/>
                </a:lnTo>
                <a:lnTo>
                  <a:pt x="2159981" y="0"/>
                </a:lnTo>
                <a:lnTo>
                  <a:pt x="0" y="2474967"/>
                </a:lnTo>
                <a:lnTo>
                  <a:pt x="1065907" y="2474967"/>
                </a:lnTo>
                <a:lnTo>
                  <a:pt x="1260993" y="2474967"/>
                </a:lnTo>
                <a:lnTo>
                  <a:pt x="1260993" y="5087637"/>
                </a:lnTo>
                <a:lnTo>
                  <a:pt x="2619267" y="5087637"/>
                </a:lnTo>
                <a:lnTo>
                  <a:pt x="2619267" y="3715750"/>
                </a:lnTo>
                <a:lnTo>
                  <a:pt x="2521985" y="3715750"/>
                </a:lnTo>
                <a:close/>
              </a:path>
            </a:pathLst>
          </a:custGeom>
          <a:solidFill>
            <a:schemeClr val="tx2"/>
          </a:solidFill>
          <a:ln w="10468" cap="flat">
            <a:noFill/>
            <a:prstDash val="solid"/>
            <a:miter/>
          </a:ln>
        </p:spPr>
        <p:txBody>
          <a:bodyPr rtlCol="0" anchor="ctr"/>
          <a:lstStyle/>
          <a:p>
            <a:endParaRPr lang="en-US" sz="1092" dirty="0"/>
          </a:p>
        </p:txBody>
      </p:sp>
      <p:sp>
        <p:nvSpPr>
          <p:cNvPr id="31" name="Freeform 30">
            <a:extLst>
              <a:ext uri="{FF2B5EF4-FFF2-40B4-BE49-F238E27FC236}">
                <a16:creationId xmlns:a16="http://schemas.microsoft.com/office/drawing/2014/main" id="{0E9A12D2-8AA8-F946-B416-BCC135123F67}"/>
              </a:ext>
            </a:extLst>
          </p:cNvPr>
          <p:cNvSpPr/>
          <p:nvPr/>
        </p:nvSpPr>
        <p:spPr>
          <a:xfrm>
            <a:off x="10447563" y="0"/>
            <a:ext cx="806507" cy="1117600"/>
          </a:xfrm>
          <a:custGeom>
            <a:avLst/>
            <a:gdLst>
              <a:gd name="connsiteX0" fmla="*/ 329542 w 1329895"/>
              <a:gd name="connsiteY0" fmla="*/ 599081 h 1843005"/>
              <a:gd name="connsiteX1" fmla="*/ 389858 w 1329895"/>
              <a:gd name="connsiteY1" fmla="*/ 599081 h 1843005"/>
              <a:gd name="connsiteX2" fmla="*/ 389858 w 1329895"/>
              <a:gd name="connsiteY2" fmla="*/ 1850335 h 1843005"/>
              <a:gd name="connsiteX3" fmla="*/ 945691 w 1329895"/>
              <a:gd name="connsiteY3" fmla="*/ 1850335 h 1843005"/>
              <a:gd name="connsiteX4" fmla="*/ 945691 w 1329895"/>
              <a:gd name="connsiteY4" fmla="*/ 599081 h 1843005"/>
              <a:gd name="connsiteX5" fmla="*/ 1006008 w 1329895"/>
              <a:gd name="connsiteY5" fmla="*/ 599081 h 1843005"/>
              <a:gd name="connsiteX6" fmla="*/ 1335550 w 1329895"/>
              <a:gd name="connsiteY6" fmla="*/ 599081 h 1843005"/>
              <a:gd name="connsiteX7" fmla="*/ 812702 w 1329895"/>
              <a:gd name="connsiteY7" fmla="*/ 0 h 1843005"/>
              <a:gd name="connsiteX8" fmla="*/ 522847 w 1329895"/>
              <a:gd name="connsiteY8" fmla="*/ 0 h 1843005"/>
              <a:gd name="connsiteX9" fmla="*/ 0 w 1329895"/>
              <a:gd name="connsiteY9" fmla="*/ 599081 h 1843005"/>
              <a:gd name="connsiteX10" fmla="*/ 329542 w 1329895"/>
              <a:gd name="connsiteY10" fmla="*/ 599081 h 1843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29895" h="1843005">
                <a:moveTo>
                  <a:pt x="329542" y="599081"/>
                </a:moveTo>
                <a:lnTo>
                  <a:pt x="389858" y="599081"/>
                </a:lnTo>
                <a:lnTo>
                  <a:pt x="389858" y="1850335"/>
                </a:lnTo>
                <a:lnTo>
                  <a:pt x="945691" y="1850335"/>
                </a:lnTo>
                <a:lnTo>
                  <a:pt x="945691" y="599081"/>
                </a:lnTo>
                <a:lnTo>
                  <a:pt x="1006008" y="599081"/>
                </a:lnTo>
                <a:lnTo>
                  <a:pt x="1335550" y="599081"/>
                </a:lnTo>
                <a:lnTo>
                  <a:pt x="812702" y="0"/>
                </a:lnTo>
                <a:lnTo>
                  <a:pt x="522847" y="0"/>
                </a:lnTo>
                <a:lnTo>
                  <a:pt x="0" y="599081"/>
                </a:lnTo>
                <a:lnTo>
                  <a:pt x="329542" y="599081"/>
                </a:lnTo>
                <a:close/>
              </a:path>
            </a:pathLst>
          </a:custGeom>
          <a:solidFill>
            <a:schemeClr val="tx2"/>
          </a:solidFill>
          <a:ln w="10468" cap="flat">
            <a:noFill/>
            <a:prstDash val="solid"/>
            <a:miter/>
          </a:ln>
        </p:spPr>
        <p:txBody>
          <a:bodyPr rtlCol="0" anchor="ctr"/>
          <a:lstStyle/>
          <a:p>
            <a:endParaRPr lang="en-US" sz="1092" dirty="0"/>
          </a:p>
        </p:txBody>
      </p:sp>
      <p:sp>
        <p:nvSpPr>
          <p:cNvPr id="32" name="Freeform 31">
            <a:extLst>
              <a:ext uri="{FF2B5EF4-FFF2-40B4-BE49-F238E27FC236}">
                <a16:creationId xmlns:a16="http://schemas.microsoft.com/office/drawing/2014/main" id="{F3A8355C-EFE2-5143-8053-D6C8EEEE50F2}"/>
              </a:ext>
            </a:extLst>
          </p:cNvPr>
          <p:cNvSpPr/>
          <p:nvPr/>
        </p:nvSpPr>
        <p:spPr>
          <a:xfrm>
            <a:off x="10344685" y="5277803"/>
            <a:ext cx="1301841" cy="1574800"/>
          </a:xfrm>
          <a:custGeom>
            <a:avLst/>
            <a:gdLst>
              <a:gd name="connsiteX0" fmla="*/ 1622578 w 2146682"/>
              <a:gd name="connsiteY0" fmla="*/ 1233975 h 2596961"/>
              <a:gd name="connsiteX1" fmla="*/ 2154013 w 2146682"/>
              <a:gd name="connsiteY1" fmla="*/ 1233975 h 2596961"/>
              <a:gd name="connsiteX2" fmla="*/ 1077006 w 2146682"/>
              <a:gd name="connsiteY2" fmla="*/ 0 h 2596961"/>
              <a:gd name="connsiteX3" fmla="*/ 1068734 w 2146682"/>
              <a:gd name="connsiteY3" fmla="*/ 9424 h 2596961"/>
              <a:gd name="connsiteX4" fmla="*/ 0 w 2146682"/>
              <a:gd name="connsiteY4" fmla="*/ 1233975 h 2596961"/>
              <a:gd name="connsiteX5" fmla="*/ 531540 w 2146682"/>
              <a:gd name="connsiteY5" fmla="*/ 1233975 h 2596961"/>
              <a:gd name="connsiteX6" fmla="*/ 628821 w 2146682"/>
              <a:gd name="connsiteY6" fmla="*/ 1233975 h 2596961"/>
              <a:gd name="connsiteX7" fmla="*/ 628821 w 2146682"/>
              <a:gd name="connsiteY7" fmla="*/ 2605863 h 2596961"/>
              <a:gd name="connsiteX8" fmla="*/ 1525297 w 2146682"/>
              <a:gd name="connsiteY8" fmla="*/ 2605863 h 2596961"/>
              <a:gd name="connsiteX9" fmla="*/ 1525297 w 2146682"/>
              <a:gd name="connsiteY9" fmla="*/ 1233975 h 2596961"/>
              <a:gd name="connsiteX10" fmla="*/ 1622578 w 2146682"/>
              <a:gd name="connsiteY10" fmla="*/ 1233975 h 2596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46682" h="2596961">
                <a:moveTo>
                  <a:pt x="1622578" y="1233975"/>
                </a:moveTo>
                <a:lnTo>
                  <a:pt x="2154013" y="1233975"/>
                </a:lnTo>
                <a:lnTo>
                  <a:pt x="1077006" y="0"/>
                </a:lnTo>
                <a:lnTo>
                  <a:pt x="1068734" y="9424"/>
                </a:lnTo>
                <a:lnTo>
                  <a:pt x="0" y="1233975"/>
                </a:lnTo>
                <a:lnTo>
                  <a:pt x="531540" y="1233975"/>
                </a:lnTo>
                <a:lnTo>
                  <a:pt x="628821" y="1233975"/>
                </a:lnTo>
                <a:lnTo>
                  <a:pt x="628821" y="2605863"/>
                </a:lnTo>
                <a:lnTo>
                  <a:pt x="1525297" y="2605863"/>
                </a:lnTo>
                <a:lnTo>
                  <a:pt x="1525297" y="1233975"/>
                </a:lnTo>
                <a:lnTo>
                  <a:pt x="1622578" y="1233975"/>
                </a:lnTo>
                <a:close/>
              </a:path>
            </a:pathLst>
          </a:custGeom>
          <a:solidFill>
            <a:srgbClr val="12110C"/>
          </a:solidFill>
          <a:ln w="10468" cap="flat">
            <a:noFill/>
            <a:prstDash val="solid"/>
            <a:miter/>
          </a:ln>
        </p:spPr>
        <p:txBody>
          <a:bodyPr rtlCol="0" anchor="ctr"/>
          <a:lstStyle/>
          <a:p>
            <a:endParaRPr lang="en-US" sz="1092" dirty="0"/>
          </a:p>
        </p:txBody>
      </p:sp>
      <p:sp>
        <p:nvSpPr>
          <p:cNvPr id="33" name="Freeform 32">
            <a:extLst>
              <a:ext uri="{FF2B5EF4-FFF2-40B4-BE49-F238E27FC236}">
                <a16:creationId xmlns:a16="http://schemas.microsoft.com/office/drawing/2014/main" id="{FA439275-451E-A445-A4F8-E39227462CF3}"/>
              </a:ext>
            </a:extLst>
          </p:cNvPr>
          <p:cNvSpPr/>
          <p:nvPr/>
        </p:nvSpPr>
        <p:spPr>
          <a:xfrm>
            <a:off x="0" y="1671955"/>
            <a:ext cx="3499096" cy="5181600"/>
          </a:xfrm>
          <a:custGeom>
            <a:avLst/>
            <a:gdLst>
              <a:gd name="connsiteX0" fmla="*/ 2764613 w 5769862"/>
              <a:gd name="connsiteY0" fmla="*/ 6621939 h 8544842"/>
              <a:gd name="connsiteX1" fmla="*/ 5779916 w 5769862"/>
              <a:gd name="connsiteY1" fmla="*/ 6621939 h 8544842"/>
              <a:gd name="connsiteX2" fmla="*/ 0 w 5769862"/>
              <a:gd name="connsiteY2" fmla="*/ 0 h 8544842"/>
              <a:gd name="connsiteX3" fmla="*/ 0 w 5769862"/>
              <a:gd name="connsiteY3" fmla="*/ 8552172 h 8544842"/>
              <a:gd name="connsiteX4" fmla="*/ 2212968 w 5769862"/>
              <a:gd name="connsiteY4" fmla="*/ 8552172 h 8544842"/>
              <a:gd name="connsiteX5" fmla="*/ 2212968 w 5769862"/>
              <a:gd name="connsiteY5" fmla="*/ 6621939 h 8544842"/>
              <a:gd name="connsiteX6" fmla="*/ 2764613 w 5769862"/>
              <a:gd name="connsiteY6" fmla="*/ 6621939 h 8544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69862" h="8544842">
                <a:moveTo>
                  <a:pt x="2764613" y="6621939"/>
                </a:moveTo>
                <a:lnTo>
                  <a:pt x="5779916" y="6621939"/>
                </a:lnTo>
                <a:lnTo>
                  <a:pt x="0" y="0"/>
                </a:lnTo>
                <a:lnTo>
                  <a:pt x="0" y="8552172"/>
                </a:lnTo>
                <a:lnTo>
                  <a:pt x="2212968" y="8552172"/>
                </a:lnTo>
                <a:lnTo>
                  <a:pt x="2212968" y="6621939"/>
                </a:lnTo>
                <a:lnTo>
                  <a:pt x="2764613" y="6621939"/>
                </a:lnTo>
                <a:close/>
              </a:path>
            </a:pathLst>
          </a:custGeom>
          <a:solidFill>
            <a:schemeClr val="tx2"/>
          </a:solidFill>
          <a:ln w="10468" cap="flat">
            <a:noFill/>
            <a:prstDash val="solid"/>
            <a:miter/>
          </a:ln>
        </p:spPr>
        <p:txBody>
          <a:bodyPr rtlCol="0" anchor="ctr"/>
          <a:lstStyle/>
          <a:p>
            <a:endParaRPr lang="en-US" sz="1092" dirty="0"/>
          </a:p>
        </p:txBody>
      </p:sp>
      <p:sp>
        <p:nvSpPr>
          <p:cNvPr id="34" name="Freeform 33">
            <a:extLst>
              <a:ext uri="{FF2B5EF4-FFF2-40B4-BE49-F238E27FC236}">
                <a16:creationId xmlns:a16="http://schemas.microsoft.com/office/drawing/2014/main" id="{1FE3F521-71BA-6E4A-AA03-A383E4DBDDA9}"/>
              </a:ext>
            </a:extLst>
          </p:cNvPr>
          <p:cNvSpPr/>
          <p:nvPr/>
        </p:nvSpPr>
        <p:spPr>
          <a:xfrm>
            <a:off x="1777935" y="693102"/>
            <a:ext cx="984319" cy="1612900"/>
          </a:xfrm>
          <a:custGeom>
            <a:avLst/>
            <a:gdLst>
              <a:gd name="connsiteX0" fmla="*/ 0 w 1623101"/>
              <a:gd name="connsiteY0" fmla="*/ 900873 h 2659791"/>
              <a:gd name="connsiteX1" fmla="*/ 402320 w 1623101"/>
              <a:gd name="connsiteY1" fmla="*/ 900873 h 2659791"/>
              <a:gd name="connsiteX2" fmla="*/ 475935 w 1623101"/>
              <a:gd name="connsiteY2" fmla="*/ 900873 h 2659791"/>
              <a:gd name="connsiteX3" fmla="*/ 475935 w 1623101"/>
              <a:gd name="connsiteY3" fmla="*/ 2670263 h 2659791"/>
              <a:gd name="connsiteX4" fmla="*/ 1154706 w 1623101"/>
              <a:gd name="connsiteY4" fmla="*/ 2670263 h 2659791"/>
              <a:gd name="connsiteX5" fmla="*/ 1154706 w 1623101"/>
              <a:gd name="connsiteY5" fmla="*/ 900873 h 2659791"/>
              <a:gd name="connsiteX6" fmla="*/ 1228216 w 1623101"/>
              <a:gd name="connsiteY6" fmla="*/ 900873 h 2659791"/>
              <a:gd name="connsiteX7" fmla="*/ 1630641 w 1623101"/>
              <a:gd name="connsiteY7" fmla="*/ 900873 h 2659791"/>
              <a:gd name="connsiteX8" fmla="*/ 815320 w 1623101"/>
              <a:gd name="connsiteY8" fmla="*/ 0 h 2659791"/>
              <a:gd name="connsiteX9" fmla="*/ 0 w 1623101"/>
              <a:gd name="connsiteY9" fmla="*/ 900873 h 2659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23101" h="2659791">
                <a:moveTo>
                  <a:pt x="0" y="900873"/>
                </a:moveTo>
                <a:lnTo>
                  <a:pt x="402320" y="900873"/>
                </a:lnTo>
                <a:lnTo>
                  <a:pt x="475935" y="900873"/>
                </a:lnTo>
                <a:lnTo>
                  <a:pt x="475935" y="2670263"/>
                </a:lnTo>
                <a:lnTo>
                  <a:pt x="1154706" y="2670263"/>
                </a:lnTo>
                <a:lnTo>
                  <a:pt x="1154706" y="900873"/>
                </a:lnTo>
                <a:lnTo>
                  <a:pt x="1228216" y="900873"/>
                </a:lnTo>
                <a:lnTo>
                  <a:pt x="1630641" y="900873"/>
                </a:lnTo>
                <a:lnTo>
                  <a:pt x="815320" y="0"/>
                </a:lnTo>
                <a:lnTo>
                  <a:pt x="0" y="900873"/>
                </a:lnTo>
                <a:close/>
              </a:path>
            </a:pathLst>
          </a:custGeom>
          <a:solidFill>
            <a:srgbClr val="12110C"/>
          </a:solidFill>
          <a:ln w="10468" cap="flat">
            <a:noFill/>
            <a:prstDash val="solid"/>
            <a:miter/>
          </a:ln>
        </p:spPr>
        <p:txBody>
          <a:bodyPr rtlCol="0" anchor="ctr"/>
          <a:lstStyle/>
          <a:p>
            <a:endParaRPr lang="en-US" sz="1092" dirty="0"/>
          </a:p>
        </p:txBody>
      </p:sp>
      <p:pic>
        <p:nvPicPr>
          <p:cNvPr id="18" name="Graphic 17">
            <a:extLst>
              <a:ext uri="{FF2B5EF4-FFF2-40B4-BE49-F238E27FC236}">
                <a16:creationId xmlns:a16="http://schemas.microsoft.com/office/drawing/2014/main" id="{3160704F-B8F3-D74B-884C-4EA9F80E1516}"/>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0999" y="6225177"/>
            <a:ext cx="402328" cy="251437"/>
          </a:xfrm>
          <a:prstGeom prst="rect">
            <a:avLst/>
          </a:prstGeom>
        </p:spPr>
      </p:pic>
    </p:spTree>
    <p:extLst>
      <p:ext uri="{BB962C8B-B14F-4D97-AF65-F5344CB8AC3E}">
        <p14:creationId xmlns:p14="http://schemas.microsoft.com/office/powerpoint/2010/main" val="36129943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tatement Slide-RED">
    <p:bg>
      <p:bgPr>
        <a:solidFill>
          <a:schemeClr val="bg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164890" y="2210076"/>
            <a:ext cx="5862221" cy="988091"/>
          </a:xfrm>
          <a:prstGeom prst="rect">
            <a:avLst/>
          </a:prstGeom>
        </p:spPr>
        <p:txBody>
          <a:bodyPr wrap="square" anchor="t" anchorCtr="0">
            <a:spAutoFit/>
          </a:bodyPr>
          <a:lstStyle>
            <a:lvl1pPr algn="ctr">
              <a:defRPr sz="3638" cap="all" baseline="0">
                <a:solidFill>
                  <a:schemeClr val="bg2"/>
                </a:solidFill>
              </a:defRPr>
            </a:lvl1pPr>
          </a:lstStyle>
          <a:p>
            <a:r>
              <a:rPr lang="en-US" dirty="0"/>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3177969" y="3745833"/>
            <a:ext cx="5911156" cy="2479343"/>
          </a:xfrm>
          <a:prstGeom prst="rect">
            <a:avLst/>
          </a:prstGeom>
        </p:spPr>
        <p:txBody>
          <a:bodyPr vert="horz" lIns="91440" tIns="45720" rIns="91440" bIns="45720" rtlCol="0">
            <a:normAutofit/>
          </a:bodyPr>
          <a:lstStyle>
            <a:lvl1pPr marL="0" indent="0">
              <a:buNone/>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 styles</a:t>
            </a:r>
          </a:p>
        </p:txBody>
      </p:sp>
      <p:sp>
        <p:nvSpPr>
          <p:cNvPr id="29" name="Freeform 28">
            <a:extLst>
              <a:ext uri="{FF2B5EF4-FFF2-40B4-BE49-F238E27FC236}">
                <a16:creationId xmlns:a16="http://schemas.microsoft.com/office/drawing/2014/main" id="{986DE4AE-92D2-1B46-A477-4741C8E33E9A}"/>
              </a:ext>
            </a:extLst>
          </p:cNvPr>
          <p:cNvSpPr/>
          <p:nvPr/>
        </p:nvSpPr>
        <p:spPr>
          <a:xfrm>
            <a:off x="0" y="0"/>
            <a:ext cx="12192856" cy="6858000"/>
          </a:xfrm>
          <a:custGeom>
            <a:avLst/>
            <a:gdLst>
              <a:gd name="connsiteX0" fmla="*/ 18040298 w 20105511"/>
              <a:gd name="connsiteY0" fmla="*/ 0 h 11309350"/>
              <a:gd name="connsiteX1" fmla="*/ 18563146 w 20105511"/>
              <a:gd name="connsiteY1" fmla="*/ 599081 h 11309350"/>
              <a:gd name="connsiteX2" fmla="*/ 18173288 w 20105511"/>
              <a:gd name="connsiteY2" fmla="*/ 599081 h 11309350"/>
              <a:gd name="connsiteX3" fmla="*/ 18173288 w 20105511"/>
              <a:gd name="connsiteY3" fmla="*/ 1850335 h 11309350"/>
              <a:gd name="connsiteX4" fmla="*/ 17617454 w 20105511"/>
              <a:gd name="connsiteY4" fmla="*/ 1850335 h 11309350"/>
              <a:gd name="connsiteX5" fmla="*/ 17617454 w 20105511"/>
              <a:gd name="connsiteY5" fmla="*/ 599081 h 11309350"/>
              <a:gd name="connsiteX6" fmla="*/ 17227596 w 20105511"/>
              <a:gd name="connsiteY6" fmla="*/ 599081 h 11309350"/>
              <a:gd name="connsiteX7" fmla="*/ 17750444 w 20105511"/>
              <a:gd name="connsiteY7" fmla="*/ 0 h 11309350"/>
              <a:gd name="connsiteX8" fmla="*/ 0 w 20105511"/>
              <a:gd name="connsiteY8" fmla="*/ 0 h 11309350"/>
              <a:gd name="connsiteX9" fmla="*/ 0 w 20105511"/>
              <a:gd name="connsiteY9" fmla="*/ 2757178 h 11309350"/>
              <a:gd name="connsiteX10" fmla="*/ 5780335 w 20105511"/>
              <a:gd name="connsiteY10" fmla="*/ 9379116 h 11309350"/>
              <a:gd name="connsiteX11" fmla="*/ 2212968 w 20105511"/>
              <a:gd name="connsiteY11" fmla="*/ 9379116 h 11309350"/>
              <a:gd name="connsiteX12" fmla="*/ 2212968 w 20105511"/>
              <a:gd name="connsiteY12" fmla="*/ 11309350 h 11309350"/>
              <a:gd name="connsiteX13" fmla="*/ 16328711 w 20105511"/>
              <a:gd name="connsiteY13" fmla="*/ 11309350 h 11309350"/>
              <a:gd name="connsiteX14" fmla="*/ 16328711 w 20105511"/>
              <a:gd name="connsiteY14" fmla="*/ 8696681 h 11309350"/>
              <a:gd name="connsiteX15" fmla="*/ 15067510 w 20105511"/>
              <a:gd name="connsiteY15" fmla="*/ 8696681 h 11309350"/>
              <a:gd name="connsiteX16" fmla="*/ 17227492 w 20105511"/>
              <a:gd name="connsiteY16" fmla="*/ 6221714 h 11309350"/>
              <a:gd name="connsiteX17" fmla="*/ 19387786 w 20105511"/>
              <a:gd name="connsiteY17" fmla="*/ 8696681 h 11309350"/>
              <a:gd name="connsiteX18" fmla="*/ 18126374 w 20105511"/>
              <a:gd name="connsiteY18" fmla="*/ 8696681 h 11309350"/>
              <a:gd name="connsiteX19" fmla="*/ 18126374 w 20105511"/>
              <a:gd name="connsiteY19" fmla="*/ 8712912 h 11309350"/>
              <a:gd name="connsiteX20" fmla="*/ 18134648 w 20105511"/>
              <a:gd name="connsiteY20" fmla="*/ 8703488 h 11309350"/>
              <a:gd name="connsiteX21" fmla="*/ 19212072 w 20105511"/>
              <a:gd name="connsiteY21" fmla="*/ 9937568 h 11309350"/>
              <a:gd name="connsiteX22" fmla="*/ 18583776 w 20105511"/>
              <a:gd name="connsiteY22" fmla="*/ 9937568 h 11309350"/>
              <a:gd name="connsiteX23" fmla="*/ 18583776 w 20105511"/>
              <a:gd name="connsiteY23" fmla="*/ 11309350 h 11309350"/>
              <a:gd name="connsiteX24" fmla="*/ 20105512 w 20105511"/>
              <a:gd name="connsiteY24" fmla="*/ 11309350 h 11309350"/>
              <a:gd name="connsiteX25" fmla="*/ 20105512 w 20105511"/>
              <a:gd name="connsiteY25" fmla="*/ 0 h 11309350"/>
              <a:gd name="connsiteX26" fmla="*/ 4159956 w 20105511"/>
              <a:gd name="connsiteY26" fmla="*/ 2043851 h 11309350"/>
              <a:gd name="connsiteX27" fmla="*/ 4086655 w 20105511"/>
              <a:gd name="connsiteY27" fmla="*/ 2043851 h 11309350"/>
              <a:gd name="connsiteX28" fmla="*/ 4086655 w 20105511"/>
              <a:gd name="connsiteY28" fmla="*/ 3813555 h 11309350"/>
              <a:gd name="connsiteX29" fmla="*/ 3407675 w 20105511"/>
              <a:gd name="connsiteY29" fmla="*/ 3813555 h 11309350"/>
              <a:gd name="connsiteX30" fmla="*/ 3407675 w 20105511"/>
              <a:gd name="connsiteY30" fmla="*/ 2043851 h 11309350"/>
              <a:gd name="connsiteX31" fmla="*/ 2932054 w 20105511"/>
              <a:gd name="connsiteY31" fmla="*/ 2043851 h 11309350"/>
              <a:gd name="connsiteX32" fmla="*/ 3747374 w 20105511"/>
              <a:gd name="connsiteY32" fmla="*/ 1143292 h 11309350"/>
              <a:gd name="connsiteX33" fmla="*/ 4562695 w 20105511"/>
              <a:gd name="connsiteY33" fmla="*/ 2043851 h 11309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0105511" h="11309350">
                <a:moveTo>
                  <a:pt x="18040298" y="0"/>
                </a:moveTo>
                <a:lnTo>
                  <a:pt x="18563146" y="599081"/>
                </a:lnTo>
                <a:lnTo>
                  <a:pt x="18173288" y="599081"/>
                </a:lnTo>
                <a:lnTo>
                  <a:pt x="18173288" y="1850335"/>
                </a:lnTo>
                <a:lnTo>
                  <a:pt x="17617454" y="1850335"/>
                </a:lnTo>
                <a:lnTo>
                  <a:pt x="17617454" y="599081"/>
                </a:lnTo>
                <a:lnTo>
                  <a:pt x="17227596" y="599081"/>
                </a:lnTo>
                <a:lnTo>
                  <a:pt x="17750444" y="0"/>
                </a:lnTo>
                <a:lnTo>
                  <a:pt x="0" y="0"/>
                </a:lnTo>
                <a:lnTo>
                  <a:pt x="0" y="2757178"/>
                </a:lnTo>
                <a:lnTo>
                  <a:pt x="5780335" y="9379116"/>
                </a:lnTo>
                <a:lnTo>
                  <a:pt x="2212968" y="9379116"/>
                </a:lnTo>
                <a:lnTo>
                  <a:pt x="2212968" y="11309350"/>
                </a:lnTo>
                <a:lnTo>
                  <a:pt x="16328711" y="11309350"/>
                </a:lnTo>
                <a:lnTo>
                  <a:pt x="16328711" y="8696681"/>
                </a:lnTo>
                <a:lnTo>
                  <a:pt x="15067510" y="8696681"/>
                </a:lnTo>
                <a:lnTo>
                  <a:pt x="17227492" y="6221714"/>
                </a:lnTo>
                <a:lnTo>
                  <a:pt x="19387786" y="8696681"/>
                </a:lnTo>
                <a:lnTo>
                  <a:pt x="18126374" y="8696681"/>
                </a:lnTo>
                <a:lnTo>
                  <a:pt x="18126374" y="8712912"/>
                </a:lnTo>
                <a:lnTo>
                  <a:pt x="18134648" y="8703488"/>
                </a:lnTo>
                <a:lnTo>
                  <a:pt x="19212072" y="9937568"/>
                </a:lnTo>
                <a:lnTo>
                  <a:pt x="18583776" y="9937568"/>
                </a:lnTo>
                <a:lnTo>
                  <a:pt x="18583776" y="11309350"/>
                </a:lnTo>
                <a:lnTo>
                  <a:pt x="20105512" y="11309350"/>
                </a:lnTo>
                <a:lnTo>
                  <a:pt x="20105512" y="0"/>
                </a:lnTo>
                <a:close/>
                <a:moveTo>
                  <a:pt x="4159956" y="2043851"/>
                </a:moveTo>
                <a:lnTo>
                  <a:pt x="4086655" y="2043851"/>
                </a:lnTo>
                <a:lnTo>
                  <a:pt x="4086655" y="3813555"/>
                </a:lnTo>
                <a:lnTo>
                  <a:pt x="3407675" y="3813555"/>
                </a:lnTo>
                <a:lnTo>
                  <a:pt x="3407675" y="2043851"/>
                </a:lnTo>
                <a:lnTo>
                  <a:pt x="2932054" y="2043851"/>
                </a:lnTo>
                <a:lnTo>
                  <a:pt x="3747374" y="1143292"/>
                </a:lnTo>
                <a:lnTo>
                  <a:pt x="4562695" y="2043851"/>
                </a:lnTo>
                <a:close/>
              </a:path>
            </a:pathLst>
          </a:custGeom>
          <a:noFill/>
          <a:ln w="10468" cap="flat">
            <a:noFill/>
            <a:prstDash val="solid"/>
            <a:miter/>
          </a:ln>
        </p:spPr>
        <p:txBody>
          <a:bodyPr rtlCol="0" anchor="ctr"/>
          <a:lstStyle/>
          <a:p>
            <a:endParaRPr lang="en-US" sz="1092" dirty="0"/>
          </a:p>
        </p:txBody>
      </p:sp>
      <p:sp>
        <p:nvSpPr>
          <p:cNvPr id="30" name="Freeform 29">
            <a:extLst>
              <a:ext uri="{FF2B5EF4-FFF2-40B4-BE49-F238E27FC236}">
                <a16:creationId xmlns:a16="http://schemas.microsoft.com/office/drawing/2014/main" id="{F21EAE22-5BEC-8E40-9967-3A04E13F5068}"/>
              </a:ext>
            </a:extLst>
          </p:cNvPr>
          <p:cNvSpPr/>
          <p:nvPr/>
        </p:nvSpPr>
        <p:spPr>
          <a:xfrm>
            <a:off x="9137593" y="3772852"/>
            <a:ext cx="2616384" cy="3079750"/>
          </a:xfrm>
          <a:custGeom>
            <a:avLst/>
            <a:gdLst>
              <a:gd name="connsiteX0" fmla="*/ 2521985 w 4314307"/>
              <a:gd name="connsiteY0" fmla="*/ 3715750 h 5078735"/>
              <a:gd name="connsiteX1" fmla="*/ 1990445 w 4314307"/>
              <a:gd name="connsiteY1" fmla="*/ 3715750 h 5078735"/>
              <a:gd name="connsiteX2" fmla="*/ 3059179 w 4314307"/>
              <a:gd name="connsiteY2" fmla="*/ 2491198 h 5078735"/>
              <a:gd name="connsiteX3" fmla="*/ 3059179 w 4314307"/>
              <a:gd name="connsiteY3" fmla="*/ 2474967 h 5078735"/>
              <a:gd name="connsiteX4" fmla="*/ 3254266 w 4314307"/>
              <a:gd name="connsiteY4" fmla="*/ 2474967 h 5078735"/>
              <a:gd name="connsiteX5" fmla="*/ 4320276 w 4314307"/>
              <a:gd name="connsiteY5" fmla="*/ 2474967 h 5078735"/>
              <a:gd name="connsiteX6" fmla="*/ 2159981 w 4314307"/>
              <a:gd name="connsiteY6" fmla="*/ 0 h 5078735"/>
              <a:gd name="connsiteX7" fmla="*/ 0 w 4314307"/>
              <a:gd name="connsiteY7" fmla="*/ 2474967 h 5078735"/>
              <a:gd name="connsiteX8" fmla="*/ 1065907 w 4314307"/>
              <a:gd name="connsiteY8" fmla="*/ 2474967 h 5078735"/>
              <a:gd name="connsiteX9" fmla="*/ 1260993 w 4314307"/>
              <a:gd name="connsiteY9" fmla="*/ 2474967 h 5078735"/>
              <a:gd name="connsiteX10" fmla="*/ 1260993 w 4314307"/>
              <a:gd name="connsiteY10" fmla="*/ 5087637 h 5078735"/>
              <a:gd name="connsiteX11" fmla="*/ 2619267 w 4314307"/>
              <a:gd name="connsiteY11" fmla="*/ 5087637 h 5078735"/>
              <a:gd name="connsiteX12" fmla="*/ 2619267 w 4314307"/>
              <a:gd name="connsiteY12" fmla="*/ 3715750 h 5078735"/>
              <a:gd name="connsiteX13" fmla="*/ 2521985 w 4314307"/>
              <a:gd name="connsiteY13" fmla="*/ 3715750 h 5078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314307" h="5078735">
                <a:moveTo>
                  <a:pt x="2521985" y="3715750"/>
                </a:moveTo>
                <a:lnTo>
                  <a:pt x="1990445" y="3715750"/>
                </a:lnTo>
                <a:lnTo>
                  <a:pt x="3059179" y="2491198"/>
                </a:lnTo>
                <a:lnTo>
                  <a:pt x="3059179" y="2474967"/>
                </a:lnTo>
                <a:lnTo>
                  <a:pt x="3254266" y="2474967"/>
                </a:lnTo>
                <a:lnTo>
                  <a:pt x="4320276" y="2474967"/>
                </a:lnTo>
                <a:lnTo>
                  <a:pt x="2159981" y="0"/>
                </a:lnTo>
                <a:lnTo>
                  <a:pt x="0" y="2474967"/>
                </a:lnTo>
                <a:lnTo>
                  <a:pt x="1065907" y="2474967"/>
                </a:lnTo>
                <a:lnTo>
                  <a:pt x="1260993" y="2474967"/>
                </a:lnTo>
                <a:lnTo>
                  <a:pt x="1260993" y="5087637"/>
                </a:lnTo>
                <a:lnTo>
                  <a:pt x="2619267" y="5087637"/>
                </a:lnTo>
                <a:lnTo>
                  <a:pt x="2619267" y="3715750"/>
                </a:lnTo>
                <a:lnTo>
                  <a:pt x="2521985" y="3715750"/>
                </a:lnTo>
                <a:close/>
              </a:path>
            </a:pathLst>
          </a:custGeom>
          <a:solidFill>
            <a:schemeClr val="bg2"/>
          </a:solidFill>
          <a:ln w="10468" cap="flat">
            <a:noFill/>
            <a:prstDash val="solid"/>
            <a:miter/>
          </a:ln>
        </p:spPr>
        <p:txBody>
          <a:bodyPr rtlCol="0" anchor="ctr"/>
          <a:lstStyle/>
          <a:p>
            <a:endParaRPr lang="en-US" sz="1092" dirty="0"/>
          </a:p>
        </p:txBody>
      </p:sp>
      <p:sp>
        <p:nvSpPr>
          <p:cNvPr id="31" name="Freeform 30">
            <a:extLst>
              <a:ext uri="{FF2B5EF4-FFF2-40B4-BE49-F238E27FC236}">
                <a16:creationId xmlns:a16="http://schemas.microsoft.com/office/drawing/2014/main" id="{0E9A12D2-8AA8-F946-B416-BCC135123F67}"/>
              </a:ext>
            </a:extLst>
          </p:cNvPr>
          <p:cNvSpPr/>
          <p:nvPr/>
        </p:nvSpPr>
        <p:spPr>
          <a:xfrm>
            <a:off x="10447563" y="0"/>
            <a:ext cx="806507" cy="1117600"/>
          </a:xfrm>
          <a:custGeom>
            <a:avLst/>
            <a:gdLst>
              <a:gd name="connsiteX0" fmla="*/ 329542 w 1329895"/>
              <a:gd name="connsiteY0" fmla="*/ 599081 h 1843005"/>
              <a:gd name="connsiteX1" fmla="*/ 389858 w 1329895"/>
              <a:gd name="connsiteY1" fmla="*/ 599081 h 1843005"/>
              <a:gd name="connsiteX2" fmla="*/ 389858 w 1329895"/>
              <a:gd name="connsiteY2" fmla="*/ 1850335 h 1843005"/>
              <a:gd name="connsiteX3" fmla="*/ 945691 w 1329895"/>
              <a:gd name="connsiteY3" fmla="*/ 1850335 h 1843005"/>
              <a:gd name="connsiteX4" fmla="*/ 945691 w 1329895"/>
              <a:gd name="connsiteY4" fmla="*/ 599081 h 1843005"/>
              <a:gd name="connsiteX5" fmla="*/ 1006008 w 1329895"/>
              <a:gd name="connsiteY5" fmla="*/ 599081 h 1843005"/>
              <a:gd name="connsiteX6" fmla="*/ 1335550 w 1329895"/>
              <a:gd name="connsiteY6" fmla="*/ 599081 h 1843005"/>
              <a:gd name="connsiteX7" fmla="*/ 812702 w 1329895"/>
              <a:gd name="connsiteY7" fmla="*/ 0 h 1843005"/>
              <a:gd name="connsiteX8" fmla="*/ 522847 w 1329895"/>
              <a:gd name="connsiteY8" fmla="*/ 0 h 1843005"/>
              <a:gd name="connsiteX9" fmla="*/ 0 w 1329895"/>
              <a:gd name="connsiteY9" fmla="*/ 599081 h 1843005"/>
              <a:gd name="connsiteX10" fmla="*/ 329542 w 1329895"/>
              <a:gd name="connsiteY10" fmla="*/ 599081 h 1843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29895" h="1843005">
                <a:moveTo>
                  <a:pt x="329542" y="599081"/>
                </a:moveTo>
                <a:lnTo>
                  <a:pt x="389858" y="599081"/>
                </a:lnTo>
                <a:lnTo>
                  <a:pt x="389858" y="1850335"/>
                </a:lnTo>
                <a:lnTo>
                  <a:pt x="945691" y="1850335"/>
                </a:lnTo>
                <a:lnTo>
                  <a:pt x="945691" y="599081"/>
                </a:lnTo>
                <a:lnTo>
                  <a:pt x="1006008" y="599081"/>
                </a:lnTo>
                <a:lnTo>
                  <a:pt x="1335550" y="599081"/>
                </a:lnTo>
                <a:lnTo>
                  <a:pt x="812702" y="0"/>
                </a:lnTo>
                <a:lnTo>
                  <a:pt x="522847" y="0"/>
                </a:lnTo>
                <a:lnTo>
                  <a:pt x="0" y="599081"/>
                </a:lnTo>
                <a:lnTo>
                  <a:pt x="329542" y="599081"/>
                </a:lnTo>
                <a:close/>
              </a:path>
            </a:pathLst>
          </a:custGeom>
          <a:solidFill>
            <a:schemeClr val="bg2"/>
          </a:solidFill>
          <a:ln w="10468" cap="flat">
            <a:noFill/>
            <a:prstDash val="solid"/>
            <a:miter/>
          </a:ln>
        </p:spPr>
        <p:txBody>
          <a:bodyPr rtlCol="0" anchor="ctr"/>
          <a:lstStyle/>
          <a:p>
            <a:endParaRPr lang="en-US" sz="1092" dirty="0"/>
          </a:p>
        </p:txBody>
      </p:sp>
      <p:sp>
        <p:nvSpPr>
          <p:cNvPr id="32" name="Freeform 31">
            <a:extLst>
              <a:ext uri="{FF2B5EF4-FFF2-40B4-BE49-F238E27FC236}">
                <a16:creationId xmlns:a16="http://schemas.microsoft.com/office/drawing/2014/main" id="{F3A8355C-EFE2-5143-8053-D6C8EEEE50F2}"/>
              </a:ext>
            </a:extLst>
          </p:cNvPr>
          <p:cNvSpPr/>
          <p:nvPr/>
        </p:nvSpPr>
        <p:spPr>
          <a:xfrm>
            <a:off x="10344685" y="5277803"/>
            <a:ext cx="1301841" cy="1574800"/>
          </a:xfrm>
          <a:custGeom>
            <a:avLst/>
            <a:gdLst>
              <a:gd name="connsiteX0" fmla="*/ 1622578 w 2146682"/>
              <a:gd name="connsiteY0" fmla="*/ 1233975 h 2596961"/>
              <a:gd name="connsiteX1" fmla="*/ 2154013 w 2146682"/>
              <a:gd name="connsiteY1" fmla="*/ 1233975 h 2596961"/>
              <a:gd name="connsiteX2" fmla="*/ 1077006 w 2146682"/>
              <a:gd name="connsiteY2" fmla="*/ 0 h 2596961"/>
              <a:gd name="connsiteX3" fmla="*/ 1068734 w 2146682"/>
              <a:gd name="connsiteY3" fmla="*/ 9424 h 2596961"/>
              <a:gd name="connsiteX4" fmla="*/ 0 w 2146682"/>
              <a:gd name="connsiteY4" fmla="*/ 1233975 h 2596961"/>
              <a:gd name="connsiteX5" fmla="*/ 531540 w 2146682"/>
              <a:gd name="connsiteY5" fmla="*/ 1233975 h 2596961"/>
              <a:gd name="connsiteX6" fmla="*/ 628821 w 2146682"/>
              <a:gd name="connsiteY6" fmla="*/ 1233975 h 2596961"/>
              <a:gd name="connsiteX7" fmla="*/ 628821 w 2146682"/>
              <a:gd name="connsiteY7" fmla="*/ 2605863 h 2596961"/>
              <a:gd name="connsiteX8" fmla="*/ 1525297 w 2146682"/>
              <a:gd name="connsiteY8" fmla="*/ 2605863 h 2596961"/>
              <a:gd name="connsiteX9" fmla="*/ 1525297 w 2146682"/>
              <a:gd name="connsiteY9" fmla="*/ 1233975 h 2596961"/>
              <a:gd name="connsiteX10" fmla="*/ 1622578 w 2146682"/>
              <a:gd name="connsiteY10" fmla="*/ 1233975 h 2596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46682" h="2596961">
                <a:moveTo>
                  <a:pt x="1622578" y="1233975"/>
                </a:moveTo>
                <a:lnTo>
                  <a:pt x="2154013" y="1233975"/>
                </a:lnTo>
                <a:lnTo>
                  <a:pt x="1077006" y="0"/>
                </a:lnTo>
                <a:lnTo>
                  <a:pt x="1068734" y="9424"/>
                </a:lnTo>
                <a:lnTo>
                  <a:pt x="0" y="1233975"/>
                </a:lnTo>
                <a:lnTo>
                  <a:pt x="531540" y="1233975"/>
                </a:lnTo>
                <a:lnTo>
                  <a:pt x="628821" y="1233975"/>
                </a:lnTo>
                <a:lnTo>
                  <a:pt x="628821" y="2605863"/>
                </a:lnTo>
                <a:lnTo>
                  <a:pt x="1525297" y="2605863"/>
                </a:lnTo>
                <a:lnTo>
                  <a:pt x="1525297" y="1233975"/>
                </a:lnTo>
                <a:lnTo>
                  <a:pt x="1622578" y="1233975"/>
                </a:lnTo>
                <a:close/>
              </a:path>
            </a:pathLst>
          </a:custGeom>
          <a:solidFill>
            <a:srgbClr val="12110C"/>
          </a:solidFill>
          <a:ln w="10468" cap="flat">
            <a:noFill/>
            <a:prstDash val="solid"/>
            <a:miter/>
          </a:ln>
        </p:spPr>
        <p:txBody>
          <a:bodyPr rtlCol="0" anchor="ctr"/>
          <a:lstStyle/>
          <a:p>
            <a:endParaRPr lang="en-US" sz="1092" dirty="0"/>
          </a:p>
        </p:txBody>
      </p:sp>
      <p:sp>
        <p:nvSpPr>
          <p:cNvPr id="33" name="Freeform 32">
            <a:extLst>
              <a:ext uri="{FF2B5EF4-FFF2-40B4-BE49-F238E27FC236}">
                <a16:creationId xmlns:a16="http://schemas.microsoft.com/office/drawing/2014/main" id="{FA439275-451E-A445-A4F8-E39227462CF3}"/>
              </a:ext>
            </a:extLst>
          </p:cNvPr>
          <p:cNvSpPr/>
          <p:nvPr/>
        </p:nvSpPr>
        <p:spPr>
          <a:xfrm>
            <a:off x="0" y="1671955"/>
            <a:ext cx="3499096" cy="5181600"/>
          </a:xfrm>
          <a:custGeom>
            <a:avLst/>
            <a:gdLst>
              <a:gd name="connsiteX0" fmla="*/ 2764613 w 5769862"/>
              <a:gd name="connsiteY0" fmla="*/ 6621939 h 8544842"/>
              <a:gd name="connsiteX1" fmla="*/ 5779916 w 5769862"/>
              <a:gd name="connsiteY1" fmla="*/ 6621939 h 8544842"/>
              <a:gd name="connsiteX2" fmla="*/ 0 w 5769862"/>
              <a:gd name="connsiteY2" fmla="*/ 0 h 8544842"/>
              <a:gd name="connsiteX3" fmla="*/ 0 w 5769862"/>
              <a:gd name="connsiteY3" fmla="*/ 8552172 h 8544842"/>
              <a:gd name="connsiteX4" fmla="*/ 2212968 w 5769862"/>
              <a:gd name="connsiteY4" fmla="*/ 8552172 h 8544842"/>
              <a:gd name="connsiteX5" fmla="*/ 2212968 w 5769862"/>
              <a:gd name="connsiteY5" fmla="*/ 6621939 h 8544842"/>
              <a:gd name="connsiteX6" fmla="*/ 2764613 w 5769862"/>
              <a:gd name="connsiteY6" fmla="*/ 6621939 h 8544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69862" h="8544842">
                <a:moveTo>
                  <a:pt x="2764613" y="6621939"/>
                </a:moveTo>
                <a:lnTo>
                  <a:pt x="5779916" y="6621939"/>
                </a:lnTo>
                <a:lnTo>
                  <a:pt x="0" y="0"/>
                </a:lnTo>
                <a:lnTo>
                  <a:pt x="0" y="8552172"/>
                </a:lnTo>
                <a:lnTo>
                  <a:pt x="2212968" y="8552172"/>
                </a:lnTo>
                <a:lnTo>
                  <a:pt x="2212968" y="6621939"/>
                </a:lnTo>
                <a:lnTo>
                  <a:pt x="2764613" y="6621939"/>
                </a:lnTo>
                <a:close/>
              </a:path>
            </a:pathLst>
          </a:custGeom>
          <a:solidFill>
            <a:schemeClr val="bg2"/>
          </a:solidFill>
          <a:ln w="10468" cap="flat">
            <a:noFill/>
            <a:prstDash val="solid"/>
            <a:miter/>
          </a:ln>
        </p:spPr>
        <p:txBody>
          <a:bodyPr rtlCol="0" anchor="ctr"/>
          <a:lstStyle/>
          <a:p>
            <a:endParaRPr lang="en-US" sz="1092" dirty="0"/>
          </a:p>
        </p:txBody>
      </p:sp>
      <p:sp>
        <p:nvSpPr>
          <p:cNvPr id="34" name="Freeform 33">
            <a:extLst>
              <a:ext uri="{FF2B5EF4-FFF2-40B4-BE49-F238E27FC236}">
                <a16:creationId xmlns:a16="http://schemas.microsoft.com/office/drawing/2014/main" id="{1FE3F521-71BA-6E4A-AA03-A383E4DBDDA9}"/>
              </a:ext>
            </a:extLst>
          </p:cNvPr>
          <p:cNvSpPr/>
          <p:nvPr/>
        </p:nvSpPr>
        <p:spPr>
          <a:xfrm>
            <a:off x="1777935" y="693102"/>
            <a:ext cx="984319" cy="1612900"/>
          </a:xfrm>
          <a:custGeom>
            <a:avLst/>
            <a:gdLst>
              <a:gd name="connsiteX0" fmla="*/ 0 w 1623101"/>
              <a:gd name="connsiteY0" fmla="*/ 900873 h 2659791"/>
              <a:gd name="connsiteX1" fmla="*/ 402320 w 1623101"/>
              <a:gd name="connsiteY1" fmla="*/ 900873 h 2659791"/>
              <a:gd name="connsiteX2" fmla="*/ 475935 w 1623101"/>
              <a:gd name="connsiteY2" fmla="*/ 900873 h 2659791"/>
              <a:gd name="connsiteX3" fmla="*/ 475935 w 1623101"/>
              <a:gd name="connsiteY3" fmla="*/ 2670263 h 2659791"/>
              <a:gd name="connsiteX4" fmla="*/ 1154706 w 1623101"/>
              <a:gd name="connsiteY4" fmla="*/ 2670263 h 2659791"/>
              <a:gd name="connsiteX5" fmla="*/ 1154706 w 1623101"/>
              <a:gd name="connsiteY5" fmla="*/ 900873 h 2659791"/>
              <a:gd name="connsiteX6" fmla="*/ 1228216 w 1623101"/>
              <a:gd name="connsiteY6" fmla="*/ 900873 h 2659791"/>
              <a:gd name="connsiteX7" fmla="*/ 1630641 w 1623101"/>
              <a:gd name="connsiteY7" fmla="*/ 900873 h 2659791"/>
              <a:gd name="connsiteX8" fmla="*/ 815320 w 1623101"/>
              <a:gd name="connsiteY8" fmla="*/ 0 h 2659791"/>
              <a:gd name="connsiteX9" fmla="*/ 0 w 1623101"/>
              <a:gd name="connsiteY9" fmla="*/ 900873 h 2659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23101" h="2659791">
                <a:moveTo>
                  <a:pt x="0" y="900873"/>
                </a:moveTo>
                <a:lnTo>
                  <a:pt x="402320" y="900873"/>
                </a:lnTo>
                <a:lnTo>
                  <a:pt x="475935" y="900873"/>
                </a:lnTo>
                <a:lnTo>
                  <a:pt x="475935" y="2670263"/>
                </a:lnTo>
                <a:lnTo>
                  <a:pt x="1154706" y="2670263"/>
                </a:lnTo>
                <a:lnTo>
                  <a:pt x="1154706" y="900873"/>
                </a:lnTo>
                <a:lnTo>
                  <a:pt x="1228216" y="900873"/>
                </a:lnTo>
                <a:lnTo>
                  <a:pt x="1630641" y="900873"/>
                </a:lnTo>
                <a:lnTo>
                  <a:pt x="815320" y="0"/>
                </a:lnTo>
                <a:lnTo>
                  <a:pt x="0" y="900873"/>
                </a:lnTo>
                <a:close/>
              </a:path>
            </a:pathLst>
          </a:custGeom>
          <a:solidFill>
            <a:srgbClr val="12110C"/>
          </a:solidFill>
          <a:ln w="10468" cap="flat">
            <a:noFill/>
            <a:prstDash val="solid"/>
            <a:miter/>
          </a:ln>
        </p:spPr>
        <p:txBody>
          <a:bodyPr rtlCol="0" anchor="ctr"/>
          <a:lstStyle/>
          <a:p>
            <a:endParaRPr lang="en-US" sz="1092" dirty="0"/>
          </a:p>
        </p:txBody>
      </p:sp>
      <p:pic>
        <p:nvPicPr>
          <p:cNvPr id="18" name="Graphic 17">
            <a:extLst>
              <a:ext uri="{FF2B5EF4-FFF2-40B4-BE49-F238E27FC236}">
                <a16:creationId xmlns:a16="http://schemas.microsoft.com/office/drawing/2014/main" id="{601146A2-B604-8B48-842B-0D3F2A5A7307}"/>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380999" y="6225176"/>
            <a:ext cx="402328" cy="251437"/>
          </a:xfrm>
          <a:prstGeom prst="rect">
            <a:avLst/>
          </a:prstGeom>
        </p:spPr>
      </p:pic>
    </p:spTree>
    <p:extLst>
      <p:ext uri="{BB962C8B-B14F-4D97-AF65-F5344CB8AC3E}">
        <p14:creationId xmlns:p14="http://schemas.microsoft.com/office/powerpoint/2010/main" val="8102245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tement Slide-2-PURPLE">
    <p:bg>
      <p:bgPr>
        <a:solidFill>
          <a:schemeClr val="accent1"/>
        </a:solidFill>
        <a:effectLst/>
      </p:bgPr>
    </p:bg>
    <p:spTree>
      <p:nvGrpSpPr>
        <p:cNvPr id="1" name=""/>
        <p:cNvGrpSpPr/>
        <p:nvPr/>
      </p:nvGrpSpPr>
      <p:grpSpPr>
        <a:xfrm>
          <a:off x="0" y="0"/>
          <a:ext cx="0" cy="0"/>
          <a:chOff x="0" y="0"/>
          <a:chExt cx="0" cy="0"/>
        </a:xfrm>
      </p:grpSpPr>
      <p:pic>
        <p:nvPicPr>
          <p:cNvPr id="11" name="Graphic 10">
            <a:extLst>
              <a:ext uri="{FF2B5EF4-FFF2-40B4-BE49-F238E27FC236}">
                <a16:creationId xmlns:a16="http://schemas.microsoft.com/office/drawing/2014/main" id="{5BB5ABA8-D81B-4246-B042-F66DC8E9E83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0"/>
            <a:ext cx="12192856" cy="6858000"/>
          </a:xfrm>
          <a:prstGeom prst="rect">
            <a:avLst/>
          </a:prstGeom>
        </p:spPr>
      </p:pic>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164890" y="2210076"/>
            <a:ext cx="5862221" cy="988091"/>
          </a:xfrm>
          <a:prstGeom prst="rect">
            <a:avLst/>
          </a:prstGeom>
        </p:spPr>
        <p:txBody>
          <a:bodyPr wrap="square" anchor="t" anchorCtr="0">
            <a:spAutoFit/>
          </a:bodyPr>
          <a:lstStyle>
            <a:lvl1pPr algn="ctr">
              <a:defRPr sz="3638" cap="all" baseline="0">
                <a:solidFill>
                  <a:schemeClr val="bg1"/>
                </a:solidFill>
              </a:defRPr>
            </a:lvl1pPr>
          </a:lstStyle>
          <a:p>
            <a:r>
              <a:rPr lang="en-US" dirty="0"/>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3177969" y="3712022"/>
            <a:ext cx="5911156" cy="2566814"/>
          </a:xfrm>
          <a:prstGeom prst="rect">
            <a:avLst/>
          </a:prstGeom>
        </p:spPr>
        <p:txBody>
          <a:bodyPr/>
          <a:lstStyle>
            <a:lvl1pPr marL="0" indent="0" algn="ctr">
              <a:buNone/>
              <a:defRPr>
                <a:solidFill>
                  <a:schemeClr val="bg1"/>
                </a:solidFill>
              </a:defRPr>
            </a:lvl1pPr>
            <a:lvl2pPr algn="ctr">
              <a:defRPr/>
            </a:lvl2pPr>
            <a:lvl3pPr algn="ctr">
              <a:defRPr/>
            </a:lvl3pPr>
            <a:lvl4pPr algn="ctr">
              <a:defRPr/>
            </a:lvl4pPr>
            <a:lvl5pPr algn="ctr">
              <a:defRPr/>
            </a:lvl5pPr>
          </a:lstStyle>
          <a:p>
            <a:pPr lvl="0"/>
            <a:r>
              <a:rPr lang="en-US" dirty="0"/>
              <a:t>Click to edit Master text styles</a:t>
            </a:r>
          </a:p>
        </p:txBody>
      </p:sp>
      <p:pic>
        <p:nvPicPr>
          <p:cNvPr id="9" name="Graphic 8">
            <a:extLst>
              <a:ext uri="{FF2B5EF4-FFF2-40B4-BE49-F238E27FC236}">
                <a16:creationId xmlns:a16="http://schemas.microsoft.com/office/drawing/2014/main" id="{F7A8BEEC-C09A-5F48-9F3E-AFF3BCEE53AC}"/>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0999" y="6225177"/>
            <a:ext cx="402328" cy="251437"/>
          </a:xfrm>
          <a:prstGeom prst="rect">
            <a:avLst/>
          </a:prstGeom>
        </p:spPr>
      </p:pic>
    </p:spTree>
    <p:extLst>
      <p:ext uri="{BB962C8B-B14F-4D97-AF65-F5344CB8AC3E}">
        <p14:creationId xmlns:p14="http://schemas.microsoft.com/office/powerpoint/2010/main" val="2281372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SALMON">
    <p:bg>
      <p:bgPr>
        <a:solidFill>
          <a:schemeClr val="tx2"/>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9" name="Group 8">
            <a:extLst>
              <a:ext uri="{FF2B5EF4-FFF2-40B4-BE49-F238E27FC236}">
                <a16:creationId xmlns:a16="http://schemas.microsoft.com/office/drawing/2014/main" id="{6CAFE91E-87AB-B04F-870C-3A03AECF9B0C}"/>
              </a:ext>
            </a:extLst>
          </p:cNvPr>
          <p:cNvGrpSpPr/>
          <p:nvPr userDrawn="1"/>
        </p:nvGrpSpPr>
        <p:grpSpPr>
          <a:xfrm>
            <a:off x="4571038" y="-1"/>
            <a:ext cx="3049925" cy="6858001"/>
            <a:chOff x="7537450" y="-1"/>
            <a:chExt cx="5029200" cy="11309351"/>
          </a:xfrm>
        </p:grpSpPr>
        <p:pic>
          <p:nvPicPr>
            <p:cNvPr id="10" name="Graphic 9">
              <a:extLst>
                <a:ext uri="{FF2B5EF4-FFF2-40B4-BE49-F238E27FC236}">
                  <a16:creationId xmlns:a16="http://schemas.microsoft.com/office/drawing/2014/main" id="{20352EC3-355F-4044-8482-B839333781A8}"/>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1" name="Graphic 10">
              <a:extLst>
                <a:ext uri="{FF2B5EF4-FFF2-40B4-BE49-F238E27FC236}">
                  <a16:creationId xmlns:a16="http://schemas.microsoft.com/office/drawing/2014/main" id="{15F39071-65E5-9747-8D5B-013D0037C1E0}"/>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6" name="object 7">
            <a:extLst>
              <a:ext uri="{FF2B5EF4-FFF2-40B4-BE49-F238E27FC236}">
                <a16:creationId xmlns:a16="http://schemas.microsoft.com/office/drawing/2014/main" id="{9652719F-28B5-8049-8CF4-FDE70E4F70B4}"/>
              </a:ext>
            </a:extLst>
          </p:cNvPr>
          <p:cNvSpPr/>
          <p:nvPr userDrawn="1"/>
        </p:nvSpPr>
        <p:spPr>
          <a:xfrm>
            <a:off x="10414000" y="6001567"/>
            <a:ext cx="1397000" cy="468644"/>
          </a:xfrm>
          <a:prstGeom prst="rect">
            <a:avLst/>
          </a:prstGeom>
          <a:blipFill>
            <a:blip r:embed="rId4" cstate="print"/>
            <a:stretch>
              <a:fillRect/>
            </a:stretch>
          </a:blipFill>
        </p:spPr>
        <p:txBody>
          <a:bodyPr wrap="square" lIns="0" tIns="0" rIns="0" bIns="0" rtlCol="0"/>
          <a:lstStyle/>
          <a:p>
            <a:endParaRPr sz="1092" dirty="0"/>
          </a:p>
        </p:txBody>
      </p:sp>
      <p:pic>
        <p:nvPicPr>
          <p:cNvPr id="7" name="Graphic 6">
            <a:extLst>
              <a:ext uri="{FF2B5EF4-FFF2-40B4-BE49-F238E27FC236}">
                <a16:creationId xmlns:a16="http://schemas.microsoft.com/office/drawing/2014/main" id="{CFDCD428-0980-AC46-B88E-E0EB8131B540}"/>
              </a:ext>
            </a:extLst>
          </p:cNvPr>
          <p:cNvPicPr>
            <a:picLocks noChangeAspect="1"/>
          </p:cNvPicPr>
          <p:nvPr userDrawn="1"/>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0998" y="5987121"/>
            <a:ext cx="783244" cy="489493"/>
          </a:xfrm>
          <a:prstGeom prst="rect">
            <a:avLst/>
          </a:prstGeom>
        </p:spPr>
      </p:pic>
    </p:spTree>
    <p:extLst>
      <p:ext uri="{BB962C8B-B14F-4D97-AF65-F5344CB8AC3E}">
        <p14:creationId xmlns:p14="http://schemas.microsoft.com/office/powerpoint/2010/main" val="610999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tatement Slide-2-SALMON">
    <p:bg>
      <p:bgPr>
        <a:solidFill>
          <a:schemeClr val="tx2"/>
        </a:solidFill>
        <a:effectLst/>
      </p:bgPr>
    </p:bg>
    <p:spTree>
      <p:nvGrpSpPr>
        <p:cNvPr id="1" name=""/>
        <p:cNvGrpSpPr/>
        <p:nvPr/>
      </p:nvGrpSpPr>
      <p:grpSpPr>
        <a:xfrm>
          <a:off x="0" y="0"/>
          <a:ext cx="0" cy="0"/>
          <a:chOff x="0" y="0"/>
          <a:chExt cx="0" cy="0"/>
        </a:xfrm>
      </p:grpSpPr>
      <p:pic>
        <p:nvPicPr>
          <p:cNvPr id="11" name="Graphic 10">
            <a:extLst>
              <a:ext uri="{FF2B5EF4-FFF2-40B4-BE49-F238E27FC236}">
                <a16:creationId xmlns:a16="http://schemas.microsoft.com/office/drawing/2014/main" id="{5BB5ABA8-D81B-4246-B042-F66DC8E9E83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0"/>
            <a:ext cx="12192856" cy="6858000"/>
          </a:xfrm>
          <a:prstGeom prst="rect">
            <a:avLst/>
          </a:prstGeom>
        </p:spPr>
      </p:pic>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164890" y="2210076"/>
            <a:ext cx="5862221" cy="988091"/>
          </a:xfrm>
          <a:prstGeom prst="rect">
            <a:avLst/>
          </a:prstGeom>
        </p:spPr>
        <p:txBody>
          <a:bodyPr wrap="square" anchor="t" anchorCtr="0">
            <a:spAutoFit/>
          </a:bodyPr>
          <a:lstStyle>
            <a:lvl1pPr algn="ctr">
              <a:defRPr sz="3638" cap="all" baseline="0">
                <a:solidFill>
                  <a:schemeClr val="tx1"/>
                </a:solidFill>
              </a:defRPr>
            </a:lvl1pPr>
          </a:lstStyle>
          <a:p>
            <a:r>
              <a:rPr lang="en-US" dirty="0"/>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3177969" y="3712022"/>
            <a:ext cx="5911156" cy="2566814"/>
          </a:xfrm>
          <a:prstGeom prst="rect">
            <a:avLst/>
          </a:prstGeom>
        </p:spPr>
        <p:txBody>
          <a:bodyPr/>
          <a:lstStyle>
            <a:lvl1pPr marL="0" indent="0" algn="ctr">
              <a:buNone/>
              <a:defRPr/>
            </a:lvl1pPr>
            <a:lvl2pPr algn="ctr">
              <a:defRPr/>
            </a:lvl2pPr>
            <a:lvl3pPr algn="ctr">
              <a:defRPr/>
            </a:lvl3pPr>
            <a:lvl4pPr algn="ctr">
              <a:defRPr/>
            </a:lvl4pPr>
            <a:lvl5pPr algn="ctr">
              <a:defRPr/>
            </a:lvl5pPr>
          </a:lstStyle>
          <a:p>
            <a:pPr lvl="0"/>
            <a:r>
              <a:rPr lang="en-US" dirty="0"/>
              <a:t>Click to edit Master text styles</a:t>
            </a:r>
          </a:p>
        </p:txBody>
      </p:sp>
      <p:pic>
        <p:nvPicPr>
          <p:cNvPr id="9" name="Graphic 8">
            <a:extLst>
              <a:ext uri="{FF2B5EF4-FFF2-40B4-BE49-F238E27FC236}">
                <a16:creationId xmlns:a16="http://schemas.microsoft.com/office/drawing/2014/main" id="{12201EE3-CFD1-C042-8CEC-DB893FAF414F}"/>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0999" y="6225177"/>
            <a:ext cx="402328" cy="251437"/>
          </a:xfrm>
          <a:prstGeom prst="rect">
            <a:avLst/>
          </a:prstGeom>
        </p:spPr>
      </p:pic>
    </p:spTree>
    <p:extLst>
      <p:ext uri="{BB962C8B-B14F-4D97-AF65-F5344CB8AC3E}">
        <p14:creationId xmlns:p14="http://schemas.microsoft.com/office/powerpoint/2010/main" val="39521525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atement Slide-2-RED">
    <p:bg>
      <p:bgPr>
        <a:solidFill>
          <a:schemeClr val="bg2"/>
        </a:solidFill>
        <a:effectLst/>
      </p:bgPr>
    </p:bg>
    <p:spTree>
      <p:nvGrpSpPr>
        <p:cNvPr id="1" name=""/>
        <p:cNvGrpSpPr/>
        <p:nvPr/>
      </p:nvGrpSpPr>
      <p:grpSpPr>
        <a:xfrm>
          <a:off x="0" y="0"/>
          <a:ext cx="0" cy="0"/>
          <a:chOff x="0" y="0"/>
          <a:chExt cx="0" cy="0"/>
        </a:xfrm>
      </p:grpSpPr>
      <p:pic>
        <p:nvPicPr>
          <p:cNvPr id="11" name="Graphic 10">
            <a:extLst>
              <a:ext uri="{FF2B5EF4-FFF2-40B4-BE49-F238E27FC236}">
                <a16:creationId xmlns:a16="http://schemas.microsoft.com/office/drawing/2014/main" id="{5BB5ABA8-D81B-4246-B042-F66DC8E9E83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0"/>
            <a:ext cx="12192856" cy="6858000"/>
          </a:xfrm>
          <a:prstGeom prst="rect">
            <a:avLst/>
          </a:prstGeom>
        </p:spPr>
      </p:pic>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164890" y="2210076"/>
            <a:ext cx="5862221" cy="988091"/>
          </a:xfrm>
          <a:prstGeom prst="rect">
            <a:avLst/>
          </a:prstGeom>
        </p:spPr>
        <p:txBody>
          <a:bodyPr wrap="square" anchor="t" anchorCtr="0">
            <a:spAutoFit/>
          </a:bodyPr>
          <a:lstStyle>
            <a:lvl1pPr algn="ctr">
              <a:defRPr sz="3638" cap="all" baseline="0">
                <a:solidFill>
                  <a:schemeClr val="bg1"/>
                </a:solidFill>
              </a:defRPr>
            </a:lvl1pPr>
          </a:lstStyle>
          <a:p>
            <a:r>
              <a:rPr lang="en-US" dirty="0"/>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3177969" y="3712022"/>
            <a:ext cx="5911156" cy="2566814"/>
          </a:xfrm>
          <a:prstGeom prst="rect">
            <a:avLst/>
          </a:prstGeom>
        </p:spPr>
        <p:txBody>
          <a:bodyPr/>
          <a:lstStyle>
            <a:lvl1pPr marL="0" indent="0" algn="ctr">
              <a:buNone/>
              <a:defRPr>
                <a:solidFill>
                  <a:schemeClr val="bg1"/>
                </a:solidFill>
              </a:defRPr>
            </a:lvl1pPr>
            <a:lvl2pPr algn="ctr">
              <a:defRPr/>
            </a:lvl2pPr>
            <a:lvl3pPr algn="ctr">
              <a:defRPr/>
            </a:lvl3pPr>
            <a:lvl4pPr algn="ctr">
              <a:defRPr/>
            </a:lvl4pPr>
            <a:lvl5pPr algn="ctr">
              <a:defRPr/>
            </a:lvl5pPr>
          </a:lstStyle>
          <a:p>
            <a:pPr lvl="0"/>
            <a:r>
              <a:rPr lang="en-US" dirty="0"/>
              <a:t>Click to edit Master text styles</a:t>
            </a:r>
          </a:p>
        </p:txBody>
      </p:sp>
      <p:pic>
        <p:nvPicPr>
          <p:cNvPr id="10" name="Graphic 9">
            <a:extLst>
              <a:ext uri="{FF2B5EF4-FFF2-40B4-BE49-F238E27FC236}">
                <a16:creationId xmlns:a16="http://schemas.microsoft.com/office/drawing/2014/main" id="{8C4D7415-6AAE-5741-80B4-D9F354A6C5C5}"/>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0999" y="6225177"/>
            <a:ext cx="402328" cy="251437"/>
          </a:xfrm>
          <a:prstGeom prst="rect">
            <a:avLst/>
          </a:prstGeom>
        </p:spPr>
      </p:pic>
    </p:spTree>
    <p:extLst>
      <p:ext uri="{BB962C8B-B14F-4D97-AF65-F5344CB8AC3E}">
        <p14:creationId xmlns:p14="http://schemas.microsoft.com/office/powerpoint/2010/main" val="29932097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50-50-SALMON">
    <p:bg>
      <p:bgPr>
        <a:solidFill>
          <a:schemeClr val="tx2"/>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44892" y="938800"/>
            <a:ext cx="5472298" cy="988091"/>
          </a:xfrm>
          <a:prstGeom prst="rect">
            <a:avLst/>
          </a:prstGeom>
        </p:spPr>
        <p:txBody>
          <a:bodyPr wrap="square" anchor="t" anchorCtr="0">
            <a:spAutoFit/>
          </a:bodyPr>
          <a:lstStyle>
            <a:lvl1pPr algn="l">
              <a:defRPr sz="3638" cap="all" baseline="0">
                <a:solidFill>
                  <a:schemeClr val="tx1"/>
                </a:solidFill>
              </a:defRPr>
            </a:lvl1pPr>
          </a:lstStyle>
          <a:p>
            <a:r>
              <a:rPr lang="en-US" dirty="0"/>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357971" y="1845680"/>
            <a:ext cx="5451089" cy="3726298"/>
          </a:xfrm>
          <a:prstGeom prst="rect">
            <a:avLst/>
          </a:prstGeom>
        </p:spPr>
        <p:txBody>
          <a:bodyPr/>
          <a:lstStyle>
            <a:lvl1pPr algn="l">
              <a:defRPr>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p:txBody>
      </p:sp>
      <p:sp>
        <p:nvSpPr>
          <p:cNvPr id="6" name="Picture Placeholder 5">
            <a:extLst>
              <a:ext uri="{FF2B5EF4-FFF2-40B4-BE49-F238E27FC236}">
                <a16:creationId xmlns:a16="http://schemas.microsoft.com/office/drawing/2014/main" id="{72CB6C54-2D4D-7C45-916E-0991A4CF99DA}"/>
              </a:ext>
            </a:extLst>
          </p:cNvPr>
          <p:cNvSpPr>
            <a:spLocks noGrp="1"/>
          </p:cNvSpPr>
          <p:nvPr>
            <p:ph type="pic" sz="quarter" idx="11"/>
          </p:nvPr>
        </p:nvSpPr>
        <p:spPr>
          <a:xfrm>
            <a:off x="6147190" y="0"/>
            <a:ext cx="6044810" cy="6858000"/>
          </a:xfrm>
          <a:prstGeom prst="rect">
            <a:avLst/>
          </a:prstGeom>
          <a:solidFill>
            <a:schemeClr val="tx1"/>
          </a:solidFill>
        </p:spPr>
        <p:txBody>
          <a:bodyPr/>
          <a:lstStyle/>
          <a:p>
            <a:endParaRPr lang="en-US" dirty="0"/>
          </a:p>
        </p:txBody>
      </p:sp>
    </p:spTree>
    <p:extLst>
      <p:ext uri="{BB962C8B-B14F-4D97-AF65-F5344CB8AC3E}">
        <p14:creationId xmlns:p14="http://schemas.microsoft.com/office/powerpoint/2010/main" val="3297412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50-50-RED">
    <p:bg>
      <p:bgPr>
        <a:solidFill>
          <a:schemeClr val="bg2"/>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44892" y="938800"/>
            <a:ext cx="5472298" cy="988091"/>
          </a:xfrm>
          <a:prstGeom prst="rect">
            <a:avLst/>
          </a:prstGeom>
        </p:spPr>
        <p:txBody>
          <a:bodyPr wrap="square" anchor="t" anchorCtr="0">
            <a:spAutoFit/>
          </a:bodyPr>
          <a:lstStyle>
            <a:lvl1pPr algn="l">
              <a:defRPr sz="3638" cap="all" baseline="0">
                <a:solidFill>
                  <a:schemeClr val="bg1"/>
                </a:solidFill>
              </a:defRPr>
            </a:lvl1pPr>
          </a:lstStyle>
          <a:p>
            <a:r>
              <a:rPr lang="en-US" dirty="0"/>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357971" y="1845680"/>
            <a:ext cx="5451089" cy="3726298"/>
          </a:xfrm>
          <a:prstGeom prst="rect">
            <a:avLst/>
          </a:prstGeom>
        </p:spPr>
        <p:txBody>
          <a:bodyPr/>
          <a:lstStyle>
            <a:lvl1pPr algn="l">
              <a:defRPr>
                <a:solidFill>
                  <a:schemeClr val="bg1"/>
                </a:solidFill>
              </a:defRPr>
            </a:lvl1pPr>
            <a:lvl2pPr algn="l">
              <a:defRPr>
                <a:solidFill>
                  <a:schemeClr val="bg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Level 2</a:t>
            </a:r>
          </a:p>
        </p:txBody>
      </p:sp>
      <p:sp>
        <p:nvSpPr>
          <p:cNvPr id="6" name="Picture Placeholder 5">
            <a:extLst>
              <a:ext uri="{FF2B5EF4-FFF2-40B4-BE49-F238E27FC236}">
                <a16:creationId xmlns:a16="http://schemas.microsoft.com/office/drawing/2014/main" id="{72CB6C54-2D4D-7C45-916E-0991A4CF99DA}"/>
              </a:ext>
            </a:extLst>
          </p:cNvPr>
          <p:cNvSpPr>
            <a:spLocks noGrp="1"/>
          </p:cNvSpPr>
          <p:nvPr>
            <p:ph type="pic" sz="quarter" idx="11"/>
          </p:nvPr>
        </p:nvSpPr>
        <p:spPr>
          <a:xfrm>
            <a:off x="6147190" y="0"/>
            <a:ext cx="6044810" cy="6858000"/>
          </a:xfrm>
          <a:prstGeom prst="rect">
            <a:avLst/>
          </a:prstGeom>
          <a:solidFill>
            <a:schemeClr val="tx1"/>
          </a:solidFill>
        </p:spPr>
        <p:txBody>
          <a:bodyPr/>
          <a:lstStyle/>
          <a:p>
            <a:endParaRPr lang="en-US" dirty="0"/>
          </a:p>
        </p:txBody>
      </p:sp>
      <p:pic>
        <p:nvPicPr>
          <p:cNvPr id="10" name="Graphic 9">
            <a:extLst>
              <a:ext uri="{FF2B5EF4-FFF2-40B4-BE49-F238E27FC236}">
                <a16:creationId xmlns:a16="http://schemas.microsoft.com/office/drawing/2014/main" id="{CB538677-DBDA-1C42-BE94-3729D5FA139E}"/>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380999" y="6225176"/>
            <a:ext cx="402328" cy="251437"/>
          </a:xfrm>
          <a:prstGeom prst="rect">
            <a:avLst/>
          </a:prstGeom>
        </p:spPr>
      </p:pic>
    </p:spTree>
    <p:extLst>
      <p:ext uri="{BB962C8B-B14F-4D97-AF65-F5344CB8AC3E}">
        <p14:creationId xmlns:p14="http://schemas.microsoft.com/office/powerpoint/2010/main" val="41100472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0-50-WHITE">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44892" y="938800"/>
            <a:ext cx="5472298" cy="988091"/>
          </a:xfrm>
          <a:prstGeom prst="rect">
            <a:avLst/>
          </a:prstGeom>
        </p:spPr>
        <p:txBody>
          <a:bodyPr wrap="square" anchor="t" anchorCtr="0">
            <a:spAutoFit/>
          </a:bodyPr>
          <a:lstStyle>
            <a:lvl1pPr algn="l">
              <a:defRPr sz="3638" cap="all" baseline="0">
                <a:solidFill>
                  <a:schemeClr val="tx1"/>
                </a:solidFill>
              </a:defRPr>
            </a:lvl1pPr>
          </a:lstStyle>
          <a:p>
            <a:r>
              <a:rPr lang="en-US" dirty="0"/>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357971" y="1845680"/>
            <a:ext cx="5451089" cy="3726298"/>
          </a:xfrm>
          <a:prstGeom prst="rect">
            <a:avLst/>
          </a:prstGeom>
        </p:spPr>
        <p:txBody>
          <a:bodyPr/>
          <a:lstStyle>
            <a:lvl1pPr algn="l">
              <a:defRPr>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p:txBody>
      </p:sp>
      <p:sp>
        <p:nvSpPr>
          <p:cNvPr id="6" name="Picture Placeholder 5">
            <a:extLst>
              <a:ext uri="{FF2B5EF4-FFF2-40B4-BE49-F238E27FC236}">
                <a16:creationId xmlns:a16="http://schemas.microsoft.com/office/drawing/2014/main" id="{72CB6C54-2D4D-7C45-916E-0991A4CF99DA}"/>
              </a:ext>
            </a:extLst>
          </p:cNvPr>
          <p:cNvSpPr>
            <a:spLocks noGrp="1"/>
          </p:cNvSpPr>
          <p:nvPr>
            <p:ph type="pic" sz="quarter" idx="11"/>
          </p:nvPr>
        </p:nvSpPr>
        <p:spPr>
          <a:xfrm>
            <a:off x="6147190" y="0"/>
            <a:ext cx="6044810" cy="6858000"/>
          </a:xfrm>
          <a:prstGeom prst="rect">
            <a:avLst/>
          </a:prstGeom>
          <a:solidFill>
            <a:schemeClr val="tx1"/>
          </a:solidFill>
        </p:spPr>
        <p:txBody>
          <a:bodyPr/>
          <a:lstStyle/>
          <a:p>
            <a:endParaRPr lang="en-US" dirty="0"/>
          </a:p>
        </p:txBody>
      </p:sp>
    </p:spTree>
    <p:extLst>
      <p:ext uri="{BB962C8B-B14F-4D97-AF65-F5344CB8AC3E}">
        <p14:creationId xmlns:p14="http://schemas.microsoft.com/office/powerpoint/2010/main" val="7285577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Content 2 images-RED">
    <p:bg>
      <p:bgPr>
        <a:solidFill>
          <a:schemeClr val="bg2"/>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44893" y="587304"/>
            <a:ext cx="5385684" cy="988091"/>
          </a:xfrm>
          <a:prstGeom prst="rect">
            <a:avLst/>
          </a:prstGeom>
        </p:spPr>
        <p:txBody>
          <a:bodyPr wrap="square" anchor="t" anchorCtr="0">
            <a:spAutoFit/>
          </a:bodyPr>
          <a:lstStyle>
            <a:lvl1pPr algn="l">
              <a:defRPr sz="3638" cap="all" baseline="0">
                <a:solidFill>
                  <a:schemeClr val="bg1"/>
                </a:solidFill>
              </a:defRPr>
            </a:lvl1pPr>
          </a:lstStyle>
          <a:p>
            <a:r>
              <a:rPr lang="en-US" dirty="0"/>
              <a:t>Click to edit Master title style</a:t>
            </a:r>
          </a:p>
        </p:txBody>
      </p:sp>
      <p:sp>
        <p:nvSpPr>
          <p:cNvPr id="6" name="Picture Placeholder 5">
            <a:extLst>
              <a:ext uri="{FF2B5EF4-FFF2-40B4-BE49-F238E27FC236}">
                <a16:creationId xmlns:a16="http://schemas.microsoft.com/office/drawing/2014/main" id="{72CB6C54-2D4D-7C45-916E-0991A4CF99DA}"/>
              </a:ext>
            </a:extLst>
          </p:cNvPr>
          <p:cNvSpPr>
            <a:spLocks noGrp="1"/>
          </p:cNvSpPr>
          <p:nvPr>
            <p:ph type="pic" sz="quarter" idx="11"/>
          </p:nvPr>
        </p:nvSpPr>
        <p:spPr>
          <a:xfrm>
            <a:off x="6147190" y="0"/>
            <a:ext cx="5674160" cy="3428038"/>
          </a:xfrm>
          <a:prstGeom prst="rect">
            <a:avLst/>
          </a:prstGeom>
          <a:solidFill>
            <a:schemeClr val="tx1"/>
          </a:solidFill>
        </p:spPr>
        <p:txBody>
          <a:bodyPr/>
          <a:lstStyle/>
          <a:p>
            <a:endParaRPr lang="en-US" dirty="0"/>
          </a:p>
        </p:txBody>
      </p:sp>
      <p:sp>
        <p:nvSpPr>
          <p:cNvPr id="23" name="Picture Placeholder 5">
            <a:extLst>
              <a:ext uri="{FF2B5EF4-FFF2-40B4-BE49-F238E27FC236}">
                <a16:creationId xmlns:a16="http://schemas.microsoft.com/office/drawing/2014/main" id="{F3FA338B-4E36-134F-8E4C-F4C8E589D7B3}"/>
              </a:ext>
            </a:extLst>
          </p:cNvPr>
          <p:cNvSpPr>
            <a:spLocks noGrp="1"/>
          </p:cNvSpPr>
          <p:nvPr>
            <p:ph type="pic" sz="quarter" idx="12"/>
          </p:nvPr>
        </p:nvSpPr>
        <p:spPr>
          <a:xfrm>
            <a:off x="6147190" y="3798662"/>
            <a:ext cx="5674160" cy="3059338"/>
          </a:xfrm>
          <a:prstGeom prst="rect">
            <a:avLst/>
          </a:prstGeom>
          <a:solidFill>
            <a:schemeClr val="tx1"/>
          </a:solidFill>
        </p:spPr>
        <p:txBody>
          <a:bodyPr/>
          <a:lstStyle/>
          <a:p>
            <a:endParaRPr lang="en-US" dirty="0"/>
          </a:p>
        </p:txBody>
      </p:sp>
      <p:sp>
        <p:nvSpPr>
          <p:cNvPr id="5" name="Text Placeholder 4">
            <a:extLst>
              <a:ext uri="{FF2B5EF4-FFF2-40B4-BE49-F238E27FC236}">
                <a16:creationId xmlns:a16="http://schemas.microsoft.com/office/drawing/2014/main" id="{C6383B7E-B4AC-144A-91FB-F47B5B2B8E8F}"/>
              </a:ext>
            </a:extLst>
          </p:cNvPr>
          <p:cNvSpPr>
            <a:spLocks noGrp="1"/>
          </p:cNvSpPr>
          <p:nvPr>
            <p:ph type="body" sz="quarter" idx="13"/>
          </p:nvPr>
        </p:nvSpPr>
        <p:spPr>
          <a:xfrm>
            <a:off x="344892" y="2244927"/>
            <a:ext cx="5430792" cy="3726463"/>
          </a:xfrm>
        </p:spPr>
        <p:txBody>
          <a:bodyPr/>
          <a:lstStyle>
            <a:lvl1pPr algn="l">
              <a:defRPr>
                <a:solidFill>
                  <a:schemeClr val="bg1"/>
                </a:solidFill>
              </a:defRPr>
            </a:lvl1pPr>
            <a:lvl2pPr algn="l">
              <a:defRPr>
                <a:solidFill>
                  <a:schemeClr val="bg1"/>
                </a:solidFill>
              </a:defRPr>
            </a:lvl2pPr>
            <a:lvl3pPr algn="l">
              <a:defRPr/>
            </a:lvl3pPr>
            <a:lvl4pPr algn="l">
              <a:defRPr/>
            </a:lvl4pPr>
            <a:lvl5pPr algn="l">
              <a:defRPr/>
            </a:lvl5pPr>
          </a:lstStyle>
          <a:p>
            <a:pPr lvl="0"/>
            <a:r>
              <a:rPr lang="en-US" dirty="0"/>
              <a:t>Click to edit Master text styles</a:t>
            </a:r>
          </a:p>
          <a:p>
            <a:pPr lvl="1"/>
            <a:r>
              <a:rPr lang="en-US" dirty="0"/>
              <a:t>Level 2</a:t>
            </a:r>
          </a:p>
        </p:txBody>
      </p:sp>
      <p:pic>
        <p:nvPicPr>
          <p:cNvPr id="11" name="Graphic 10">
            <a:extLst>
              <a:ext uri="{FF2B5EF4-FFF2-40B4-BE49-F238E27FC236}">
                <a16:creationId xmlns:a16="http://schemas.microsoft.com/office/drawing/2014/main" id="{CBF521F7-936E-5449-9215-F252ACF94EF8}"/>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380999" y="6225176"/>
            <a:ext cx="402328" cy="251437"/>
          </a:xfrm>
          <a:prstGeom prst="rect">
            <a:avLst/>
          </a:prstGeom>
        </p:spPr>
      </p:pic>
    </p:spTree>
    <p:extLst>
      <p:ext uri="{BB962C8B-B14F-4D97-AF65-F5344CB8AC3E}">
        <p14:creationId xmlns:p14="http://schemas.microsoft.com/office/powerpoint/2010/main" val="21776964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2 images-SALMON">
    <p:bg>
      <p:bgPr>
        <a:solidFill>
          <a:schemeClr val="tx2"/>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44893" y="587304"/>
            <a:ext cx="5385684" cy="988091"/>
          </a:xfrm>
          <a:prstGeom prst="rect">
            <a:avLst/>
          </a:prstGeom>
        </p:spPr>
        <p:txBody>
          <a:bodyPr wrap="square" anchor="t" anchorCtr="0">
            <a:spAutoFit/>
          </a:bodyPr>
          <a:lstStyle>
            <a:lvl1pPr algn="l">
              <a:defRPr sz="3638" cap="all" baseline="0">
                <a:solidFill>
                  <a:schemeClr val="tx1"/>
                </a:solidFill>
              </a:defRPr>
            </a:lvl1pPr>
          </a:lstStyle>
          <a:p>
            <a:r>
              <a:rPr lang="en-US" dirty="0"/>
              <a:t>Click to edit Master title style</a:t>
            </a:r>
          </a:p>
        </p:txBody>
      </p:sp>
      <p:sp>
        <p:nvSpPr>
          <p:cNvPr id="6" name="Picture Placeholder 5">
            <a:extLst>
              <a:ext uri="{FF2B5EF4-FFF2-40B4-BE49-F238E27FC236}">
                <a16:creationId xmlns:a16="http://schemas.microsoft.com/office/drawing/2014/main" id="{72CB6C54-2D4D-7C45-916E-0991A4CF99DA}"/>
              </a:ext>
            </a:extLst>
          </p:cNvPr>
          <p:cNvSpPr>
            <a:spLocks noGrp="1"/>
          </p:cNvSpPr>
          <p:nvPr>
            <p:ph type="pic" sz="quarter" idx="11"/>
          </p:nvPr>
        </p:nvSpPr>
        <p:spPr>
          <a:xfrm>
            <a:off x="6147190" y="0"/>
            <a:ext cx="5674160" cy="3428038"/>
          </a:xfrm>
          <a:prstGeom prst="rect">
            <a:avLst/>
          </a:prstGeom>
          <a:solidFill>
            <a:schemeClr val="tx1"/>
          </a:solidFill>
        </p:spPr>
        <p:txBody>
          <a:bodyPr/>
          <a:lstStyle/>
          <a:p>
            <a:endParaRPr lang="en-US" dirty="0"/>
          </a:p>
        </p:txBody>
      </p:sp>
      <p:sp>
        <p:nvSpPr>
          <p:cNvPr id="23" name="Picture Placeholder 5">
            <a:extLst>
              <a:ext uri="{FF2B5EF4-FFF2-40B4-BE49-F238E27FC236}">
                <a16:creationId xmlns:a16="http://schemas.microsoft.com/office/drawing/2014/main" id="{F3FA338B-4E36-134F-8E4C-F4C8E589D7B3}"/>
              </a:ext>
            </a:extLst>
          </p:cNvPr>
          <p:cNvSpPr>
            <a:spLocks noGrp="1"/>
          </p:cNvSpPr>
          <p:nvPr>
            <p:ph type="pic" sz="quarter" idx="12"/>
          </p:nvPr>
        </p:nvSpPr>
        <p:spPr>
          <a:xfrm>
            <a:off x="6147190" y="3798662"/>
            <a:ext cx="5674160" cy="3059338"/>
          </a:xfrm>
          <a:prstGeom prst="rect">
            <a:avLst/>
          </a:prstGeom>
          <a:solidFill>
            <a:schemeClr val="tx1"/>
          </a:solidFill>
        </p:spPr>
        <p:txBody>
          <a:bodyPr/>
          <a:lstStyle/>
          <a:p>
            <a:endParaRPr lang="en-US" dirty="0"/>
          </a:p>
        </p:txBody>
      </p:sp>
      <p:sp>
        <p:nvSpPr>
          <p:cNvPr id="5" name="Text Placeholder 4">
            <a:extLst>
              <a:ext uri="{FF2B5EF4-FFF2-40B4-BE49-F238E27FC236}">
                <a16:creationId xmlns:a16="http://schemas.microsoft.com/office/drawing/2014/main" id="{C6383B7E-B4AC-144A-91FB-F47B5B2B8E8F}"/>
              </a:ext>
            </a:extLst>
          </p:cNvPr>
          <p:cNvSpPr>
            <a:spLocks noGrp="1"/>
          </p:cNvSpPr>
          <p:nvPr>
            <p:ph type="body" sz="quarter" idx="13"/>
          </p:nvPr>
        </p:nvSpPr>
        <p:spPr>
          <a:xfrm>
            <a:off x="344892" y="2244927"/>
            <a:ext cx="5430792" cy="3726463"/>
          </a:xfrm>
        </p:spPr>
        <p:txBody>
          <a:bodyPr/>
          <a:lstStyle>
            <a:lvl1pPr algn="l">
              <a:defRPr>
                <a:solidFill>
                  <a:schemeClr val="tx1"/>
                </a:solidFill>
              </a:defRPr>
            </a:lvl1pPr>
            <a:lvl2pPr algn="l">
              <a:defRPr>
                <a:solidFill>
                  <a:schemeClr val="tx1"/>
                </a:solidFill>
              </a:defRPr>
            </a:lvl2pPr>
            <a:lvl3pPr algn="l">
              <a:defRPr/>
            </a:lvl3pPr>
            <a:lvl4pPr algn="l">
              <a:defRPr/>
            </a:lvl4pPr>
            <a:lvl5pPr algn="l">
              <a:defRPr/>
            </a:lvl5pPr>
          </a:lstStyle>
          <a:p>
            <a:pPr lvl="0"/>
            <a:r>
              <a:rPr lang="en-US" dirty="0"/>
              <a:t>Click to edit Master text styles</a:t>
            </a:r>
          </a:p>
          <a:p>
            <a:pPr lvl="1"/>
            <a:r>
              <a:rPr lang="en-US" dirty="0"/>
              <a:t>Level 2</a:t>
            </a:r>
          </a:p>
        </p:txBody>
      </p:sp>
    </p:spTree>
    <p:extLst>
      <p:ext uri="{BB962C8B-B14F-4D97-AF65-F5344CB8AC3E}">
        <p14:creationId xmlns:p14="http://schemas.microsoft.com/office/powerpoint/2010/main" val="13841272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2 images-WHITE">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44893" y="587304"/>
            <a:ext cx="5385684" cy="988091"/>
          </a:xfrm>
          <a:prstGeom prst="rect">
            <a:avLst/>
          </a:prstGeom>
        </p:spPr>
        <p:txBody>
          <a:bodyPr wrap="square" anchor="t" anchorCtr="0">
            <a:spAutoFit/>
          </a:bodyPr>
          <a:lstStyle>
            <a:lvl1pPr algn="l">
              <a:defRPr sz="3638" cap="all" baseline="0">
                <a:solidFill>
                  <a:schemeClr val="tx1"/>
                </a:solidFill>
              </a:defRPr>
            </a:lvl1pPr>
          </a:lstStyle>
          <a:p>
            <a:r>
              <a:rPr lang="en-US" dirty="0"/>
              <a:t>Click to edit Master title style</a:t>
            </a:r>
          </a:p>
        </p:txBody>
      </p:sp>
      <p:sp>
        <p:nvSpPr>
          <p:cNvPr id="6" name="Picture Placeholder 5">
            <a:extLst>
              <a:ext uri="{FF2B5EF4-FFF2-40B4-BE49-F238E27FC236}">
                <a16:creationId xmlns:a16="http://schemas.microsoft.com/office/drawing/2014/main" id="{72CB6C54-2D4D-7C45-916E-0991A4CF99DA}"/>
              </a:ext>
            </a:extLst>
          </p:cNvPr>
          <p:cNvSpPr>
            <a:spLocks noGrp="1"/>
          </p:cNvSpPr>
          <p:nvPr>
            <p:ph type="pic" sz="quarter" idx="11"/>
          </p:nvPr>
        </p:nvSpPr>
        <p:spPr>
          <a:xfrm>
            <a:off x="6147190" y="0"/>
            <a:ext cx="5674160" cy="3428038"/>
          </a:xfrm>
          <a:prstGeom prst="rect">
            <a:avLst/>
          </a:prstGeom>
          <a:solidFill>
            <a:schemeClr val="tx1"/>
          </a:solidFill>
        </p:spPr>
        <p:txBody>
          <a:bodyPr/>
          <a:lstStyle/>
          <a:p>
            <a:endParaRPr lang="en-US" dirty="0"/>
          </a:p>
        </p:txBody>
      </p:sp>
      <p:sp>
        <p:nvSpPr>
          <p:cNvPr id="23" name="Picture Placeholder 5">
            <a:extLst>
              <a:ext uri="{FF2B5EF4-FFF2-40B4-BE49-F238E27FC236}">
                <a16:creationId xmlns:a16="http://schemas.microsoft.com/office/drawing/2014/main" id="{F3FA338B-4E36-134F-8E4C-F4C8E589D7B3}"/>
              </a:ext>
            </a:extLst>
          </p:cNvPr>
          <p:cNvSpPr>
            <a:spLocks noGrp="1"/>
          </p:cNvSpPr>
          <p:nvPr>
            <p:ph type="pic" sz="quarter" idx="12"/>
          </p:nvPr>
        </p:nvSpPr>
        <p:spPr>
          <a:xfrm>
            <a:off x="6147190" y="3798662"/>
            <a:ext cx="5674160" cy="3059338"/>
          </a:xfrm>
          <a:prstGeom prst="rect">
            <a:avLst/>
          </a:prstGeom>
          <a:solidFill>
            <a:schemeClr val="tx1"/>
          </a:solidFill>
        </p:spPr>
        <p:txBody>
          <a:bodyPr/>
          <a:lstStyle/>
          <a:p>
            <a:endParaRPr lang="en-US" dirty="0"/>
          </a:p>
        </p:txBody>
      </p:sp>
      <p:sp>
        <p:nvSpPr>
          <p:cNvPr id="5" name="Text Placeholder 4">
            <a:extLst>
              <a:ext uri="{FF2B5EF4-FFF2-40B4-BE49-F238E27FC236}">
                <a16:creationId xmlns:a16="http://schemas.microsoft.com/office/drawing/2014/main" id="{C6383B7E-B4AC-144A-91FB-F47B5B2B8E8F}"/>
              </a:ext>
            </a:extLst>
          </p:cNvPr>
          <p:cNvSpPr>
            <a:spLocks noGrp="1"/>
          </p:cNvSpPr>
          <p:nvPr>
            <p:ph type="body" sz="quarter" idx="13"/>
          </p:nvPr>
        </p:nvSpPr>
        <p:spPr>
          <a:xfrm>
            <a:off x="344892" y="2244927"/>
            <a:ext cx="5430792" cy="3726463"/>
          </a:xfrm>
        </p:spPr>
        <p:txBody>
          <a:bodyPr/>
          <a:lstStyle>
            <a:lvl1pPr algn="l">
              <a:defRPr/>
            </a:lvl1pPr>
            <a:lvl2pPr algn="l">
              <a:defRPr/>
            </a:lvl2pPr>
            <a:lvl3pPr algn="l">
              <a:defRPr/>
            </a:lvl3pPr>
            <a:lvl4pPr algn="l">
              <a:defRPr/>
            </a:lvl4pPr>
            <a:lvl5pPr algn="l">
              <a:defRPr/>
            </a:lvl5pPr>
          </a:lstStyle>
          <a:p>
            <a:pPr lvl="0"/>
            <a:r>
              <a:rPr lang="en-US" dirty="0"/>
              <a:t>Click to edit Master text styles</a:t>
            </a:r>
          </a:p>
          <a:p>
            <a:pPr lvl="1"/>
            <a:r>
              <a:rPr lang="en-US" dirty="0"/>
              <a:t>Level 2</a:t>
            </a:r>
          </a:p>
        </p:txBody>
      </p:sp>
    </p:spTree>
    <p:extLst>
      <p:ext uri="{BB962C8B-B14F-4D97-AF65-F5344CB8AC3E}">
        <p14:creationId xmlns:p14="http://schemas.microsoft.com/office/powerpoint/2010/main" val="16597993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3 Boxes-PURPLE">
    <p:bg>
      <p:bgPr>
        <a:solidFill>
          <a:schemeClr val="accent1"/>
        </a:solidFill>
        <a:effectLst/>
      </p:bgPr>
    </p:bg>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D2FB2EAF-31DF-6840-B8F3-F292F3D56F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481"/>
            <a:ext cx="12192000" cy="6857519"/>
          </a:xfrm>
          <a:prstGeom prst="rect">
            <a:avLst/>
          </a:prstGeom>
        </p:spPr>
      </p:pic>
      <p:pic>
        <p:nvPicPr>
          <p:cNvPr id="9" name="Graphic 8">
            <a:extLst>
              <a:ext uri="{FF2B5EF4-FFF2-40B4-BE49-F238E27FC236}">
                <a16:creationId xmlns:a16="http://schemas.microsoft.com/office/drawing/2014/main" id="{421F3F7A-45EF-D643-B67D-5BFF6C8D3FF4}"/>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380999" y="6225176"/>
            <a:ext cx="402328" cy="251437"/>
          </a:xfrm>
          <a:prstGeom prst="rect">
            <a:avLst/>
          </a:prstGeom>
        </p:spPr>
      </p:pic>
      <p:sp>
        <p:nvSpPr>
          <p:cNvPr id="5" name="object 3">
            <a:extLst>
              <a:ext uri="{FF2B5EF4-FFF2-40B4-BE49-F238E27FC236}">
                <a16:creationId xmlns:a16="http://schemas.microsoft.com/office/drawing/2014/main" id="{D99DE854-8C80-0747-8E4A-71FE402221E4}"/>
              </a:ext>
            </a:extLst>
          </p:cNvPr>
          <p:cNvSpPr/>
          <p:nvPr userDrawn="1"/>
        </p:nvSpPr>
        <p:spPr>
          <a:xfrm>
            <a:off x="1676376" y="1571515"/>
            <a:ext cx="2620163" cy="3714718"/>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sz="1092" dirty="0"/>
          </a:p>
        </p:txBody>
      </p:sp>
      <p:sp>
        <p:nvSpPr>
          <p:cNvPr id="6" name="object 4">
            <a:extLst>
              <a:ext uri="{FF2B5EF4-FFF2-40B4-BE49-F238E27FC236}">
                <a16:creationId xmlns:a16="http://schemas.microsoft.com/office/drawing/2014/main" id="{44F8B23B-D805-9649-9556-CF3592009338}"/>
              </a:ext>
            </a:extLst>
          </p:cNvPr>
          <p:cNvSpPr/>
          <p:nvPr userDrawn="1"/>
        </p:nvSpPr>
        <p:spPr>
          <a:xfrm>
            <a:off x="4786084" y="1571515"/>
            <a:ext cx="2620163" cy="3714718"/>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sz="1092" dirty="0"/>
          </a:p>
        </p:txBody>
      </p:sp>
      <p:sp>
        <p:nvSpPr>
          <p:cNvPr id="7" name="object 5">
            <a:extLst>
              <a:ext uri="{FF2B5EF4-FFF2-40B4-BE49-F238E27FC236}">
                <a16:creationId xmlns:a16="http://schemas.microsoft.com/office/drawing/2014/main" id="{E8C59653-C1B1-CD4C-AA02-94DC5C15ACB1}"/>
              </a:ext>
            </a:extLst>
          </p:cNvPr>
          <p:cNvSpPr/>
          <p:nvPr userDrawn="1"/>
        </p:nvSpPr>
        <p:spPr>
          <a:xfrm>
            <a:off x="7891233" y="1571515"/>
            <a:ext cx="2620163" cy="3714718"/>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sz="1092" dirty="0"/>
          </a:p>
        </p:txBody>
      </p:sp>
      <p:sp>
        <p:nvSpPr>
          <p:cNvPr id="10" name="object 12">
            <a:extLst>
              <a:ext uri="{FF2B5EF4-FFF2-40B4-BE49-F238E27FC236}">
                <a16:creationId xmlns:a16="http://schemas.microsoft.com/office/drawing/2014/main" id="{8C5FA84E-30CE-1142-A22A-A5A056B7EF24}"/>
              </a:ext>
            </a:extLst>
          </p:cNvPr>
          <p:cNvSpPr/>
          <p:nvPr userDrawn="1"/>
        </p:nvSpPr>
        <p:spPr>
          <a:xfrm>
            <a:off x="3951569" y="4865841"/>
            <a:ext cx="194086" cy="95881"/>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sz="1092" dirty="0"/>
          </a:p>
        </p:txBody>
      </p:sp>
      <p:sp>
        <p:nvSpPr>
          <p:cNvPr id="11" name="object 13">
            <a:extLst>
              <a:ext uri="{FF2B5EF4-FFF2-40B4-BE49-F238E27FC236}">
                <a16:creationId xmlns:a16="http://schemas.microsoft.com/office/drawing/2014/main" id="{A3B3471A-BA51-9B43-B8F8-9D918B7E72CF}"/>
              </a:ext>
            </a:extLst>
          </p:cNvPr>
          <p:cNvSpPr/>
          <p:nvPr userDrawn="1"/>
        </p:nvSpPr>
        <p:spPr>
          <a:xfrm>
            <a:off x="3845791" y="4865841"/>
            <a:ext cx="205254" cy="232194"/>
          </a:xfrm>
          <a:custGeom>
            <a:avLst/>
            <a:gdLst/>
            <a:ahLst/>
            <a:cxnLst/>
            <a:rect l="l" t="t" r="r" b="b"/>
            <a:pathLst>
              <a:path w="338454" h="382904">
                <a:moveTo>
                  <a:pt x="0" y="382794"/>
                </a:moveTo>
                <a:lnTo>
                  <a:pt x="335298" y="382794"/>
                </a:lnTo>
                <a:lnTo>
                  <a:pt x="337926" y="0"/>
                </a:lnTo>
              </a:path>
            </a:pathLst>
          </a:custGeom>
          <a:ln w="34763">
            <a:solidFill>
              <a:srgbClr val="000000"/>
            </a:solidFill>
          </a:ln>
        </p:spPr>
        <p:txBody>
          <a:bodyPr wrap="square" lIns="0" tIns="0" rIns="0" bIns="0" rtlCol="0"/>
          <a:lstStyle/>
          <a:p>
            <a:endParaRPr sz="1092" dirty="0"/>
          </a:p>
        </p:txBody>
      </p:sp>
      <p:sp>
        <p:nvSpPr>
          <p:cNvPr id="14" name="object 14">
            <a:extLst>
              <a:ext uri="{FF2B5EF4-FFF2-40B4-BE49-F238E27FC236}">
                <a16:creationId xmlns:a16="http://schemas.microsoft.com/office/drawing/2014/main" id="{6D0F191F-886E-C340-AB29-7EE5300E2D29}"/>
              </a:ext>
            </a:extLst>
          </p:cNvPr>
          <p:cNvSpPr/>
          <p:nvPr userDrawn="1"/>
        </p:nvSpPr>
        <p:spPr>
          <a:xfrm>
            <a:off x="7056719" y="4864254"/>
            <a:ext cx="194086" cy="95881"/>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sz="1092" dirty="0"/>
          </a:p>
        </p:txBody>
      </p:sp>
      <p:sp>
        <p:nvSpPr>
          <p:cNvPr id="15" name="object 15">
            <a:extLst>
              <a:ext uri="{FF2B5EF4-FFF2-40B4-BE49-F238E27FC236}">
                <a16:creationId xmlns:a16="http://schemas.microsoft.com/office/drawing/2014/main" id="{515ED2BB-5D2B-EE4D-BED4-9A2892DE8C37}"/>
              </a:ext>
            </a:extLst>
          </p:cNvPr>
          <p:cNvSpPr/>
          <p:nvPr userDrawn="1"/>
        </p:nvSpPr>
        <p:spPr>
          <a:xfrm>
            <a:off x="6950941" y="4864254"/>
            <a:ext cx="205254" cy="232194"/>
          </a:xfrm>
          <a:custGeom>
            <a:avLst/>
            <a:gdLst/>
            <a:ahLst/>
            <a:cxnLst/>
            <a:rect l="l" t="t" r="r" b="b"/>
            <a:pathLst>
              <a:path w="338454" h="382904">
                <a:moveTo>
                  <a:pt x="0" y="382794"/>
                </a:moveTo>
                <a:lnTo>
                  <a:pt x="335298" y="382794"/>
                </a:lnTo>
                <a:lnTo>
                  <a:pt x="337926" y="0"/>
                </a:lnTo>
              </a:path>
            </a:pathLst>
          </a:custGeom>
          <a:ln w="34763">
            <a:solidFill>
              <a:srgbClr val="000000"/>
            </a:solidFill>
          </a:ln>
        </p:spPr>
        <p:txBody>
          <a:bodyPr wrap="square" lIns="0" tIns="0" rIns="0" bIns="0" rtlCol="0"/>
          <a:lstStyle/>
          <a:p>
            <a:endParaRPr sz="1092" dirty="0"/>
          </a:p>
        </p:txBody>
      </p:sp>
      <p:sp>
        <p:nvSpPr>
          <p:cNvPr id="16" name="object 16">
            <a:extLst>
              <a:ext uri="{FF2B5EF4-FFF2-40B4-BE49-F238E27FC236}">
                <a16:creationId xmlns:a16="http://schemas.microsoft.com/office/drawing/2014/main" id="{61071F40-C907-1B49-8A9D-CC623013DF4E}"/>
              </a:ext>
            </a:extLst>
          </p:cNvPr>
          <p:cNvSpPr/>
          <p:nvPr userDrawn="1"/>
        </p:nvSpPr>
        <p:spPr>
          <a:xfrm>
            <a:off x="10161869" y="4864254"/>
            <a:ext cx="194086" cy="95881"/>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sz="1092" dirty="0"/>
          </a:p>
        </p:txBody>
      </p:sp>
      <p:sp>
        <p:nvSpPr>
          <p:cNvPr id="17" name="object 17">
            <a:extLst>
              <a:ext uri="{FF2B5EF4-FFF2-40B4-BE49-F238E27FC236}">
                <a16:creationId xmlns:a16="http://schemas.microsoft.com/office/drawing/2014/main" id="{6FF9AC17-8359-ED41-AEB5-839218965630}"/>
              </a:ext>
            </a:extLst>
          </p:cNvPr>
          <p:cNvSpPr/>
          <p:nvPr userDrawn="1"/>
        </p:nvSpPr>
        <p:spPr>
          <a:xfrm>
            <a:off x="10056091" y="4864254"/>
            <a:ext cx="205254" cy="232194"/>
          </a:xfrm>
          <a:custGeom>
            <a:avLst/>
            <a:gdLst/>
            <a:ahLst/>
            <a:cxnLst/>
            <a:rect l="l" t="t" r="r" b="b"/>
            <a:pathLst>
              <a:path w="338455" h="382904">
                <a:moveTo>
                  <a:pt x="0" y="382794"/>
                </a:moveTo>
                <a:lnTo>
                  <a:pt x="335298" y="382794"/>
                </a:lnTo>
                <a:lnTo>
                  <a:pt x="337926" y="0"/>
                </a:lnTo>
              </a:path>
            </a:pathLst>
          </a:custGeom>
          <a:ln w="34763">
            <a:solidFill>
              <a:srgbClr val="000000"/>
            </a:solidFill>
          </a:ln>
        </p:spPr>
        <p:txBody>
          <a:bodyPr wrap="square" lIns="0" tIns="0" rIns="0" bIns="0" rtlCol="0"/>
          <a:lstStyle/>
          <a:p>
            <a:endParaRPr sz="1092" dirty="0"/>
          </a:p>
        </p:txBody>
      </p:sp>
      <p:sp>
        <p:nvSpPr>
          <p:cNvPr id="23" name="Text Placeholder 2">
            <a:extLst>
              <a:ext uri="{FF2B5EF4-FFF2-40B4-BE49-F238E27FC236}">
                <a16:creationId xmlns:a16="http://schemas.microsoft.com/office/drawing/2014/main" id="{4FCA99AB-E060-DF46-BE98-B5B525F32572}"/>
              </a:ext>
            </a:extLst>
          </p:cNvPr>
          <p:cNvSpPr>
            <a:spLocks noGrp="1"/>
          </p:cNvSpPr>
          <p:nvPr>
            <p:ph type="body" sz="quarter" idx="11"/>
          </p:nvPr>
        </p:nvSpPr>
        <p:spPr>
          <a:xfrm>
            <a:off x="5019814" y="2409661"/>
            <a:ext cx="2076552" cy="2550474"/>
          </a:xfrm>
        </p:spPr>
        <p:txBody>
          <a:bodyPr>
            <a:normAutofit/>
          </a:bodyPr>
          <a:lstStyle>
            <a:lvl1pPr marL="107818" indent="-107818" algn="l">
              <a:defRPr lang="en-US" sz="970" b="0" i="0" kern="1200" spc="3" dirty="0" smtClean="0">
                <a:solidFill>
                  <a:schemeClr val="tx1"/>
                </a:solidFill>
                <a:latin typeface="Courier" pitchFamily="2" charset="0"/>
                <a:ea typeface="+mn-ea"/>
                <a:cs typeface="Courier New"/>
              </a:defRPr>
            </a:lvl1pPr>
            <a:lvl2pPr algn="l">
              <a:defRPr sz="970"/>
            </a:lvl2pPr>
            <a:lvl3pPr algn="l">
              <a:defRPr sz="970"/>
            </a:lvl3pPr>
            <a:lvl4pPr algn="l">
              <a:defRPr sz="970"/>
            </a:lvl4pPr>
            <a:lvl5pPr algn="l">
              <a:defRPr sz="970"/>
            </a:lvl5pPr>
          </a:lstStyle>
          <a:p>
            <a:pPr marL="107818" lvl="0" indent="-107818" algn="l">
              <a:lnSpc>
                <a:spcPct val="120000"/>
              </a:lnSpc>
              <a:spcBef>
                <a:spcPts val="0"/>
              </a:spcBef>
              <a:spcAft>
                <a:spcPts val="364"/>
              </a:spcAft>
              <a:buFont typeface="Arial" panose="020B0604020202020204" pitchFamily="34" charset="0"/>
              <a:buChar char="•"/>
              <a:tabLst/>
            </a:pPr>
            <a:r>
              <a:rPr lang="en-US" dirty="0"/>
              <a:t>Click to edit Master text styles</a:t>
            </a:r>
          </a:p>
          <a:p>
            <a:pPr lvl="1"/>
            <a:r>
              <a:rPr lang="en-US" dirty="0"/>
              <a:t>Second level</a:t>
            </a:r>
          </a:p>
        </p:txBody>
      </p:sp>
      <p:sp>
        <p:nvSpPr>
          <p:cNvPr id="25" name="Text Placeholder 2">
            <a:extLst>
              <a:ext uri="{FF2B5EF4-FFF2-40B4-BE49-F238E27FC236}">
                <a16:creationId xmlns:a16="http://schemas.microsoft.com/office/drawing/2014/main" id="{49F1B2A6-C651-C340-BC66-BFA5452221F7}"/>
              </a:ext>
            </a:extLst>
          </p:cNvPr>
          <p:cNvSpPr>
            <a:spLocks noGrp="1"/>
          </p:cNvSpPr>
          <p:nvPr>
            <p:ph type="body" sz="quarter" idx="12"/>
          </p:nvPr>
        </p:nvSpPr>
        <p:spPr>
          <a:xfrm>
            <a:off x="8085317" y="2409661"/>
            <a:ext cx="2076552" cy="2550474"/>
          </a:xfrm>
        </p:spPr>
        <p:txBody>
          <a:bodyPr>
            <a:normAutofit/>
          </a:bodyPr>
          <a:lstStyle>
            <a:lvl1pPr marL="107818" indent="-107818" algn="l">
              <a:defRPr lang="en-US" sz="970" b="0" i="0" kern="1200" spc="3" dirty="0" smtClean="0">
                <a:solidFill>
                  <a:schemeClr val="tx1"/>
                </a:solidFill>
                <a:latin typeface="Courier" pitchFamily="2" charset="0"/>
                <a:ea typeface="+mn-ea"/>
                <a:cs typeface="Courier New"/>
              </a:defRPr>
            </a:lvl1pPr>
            <a:lvl2pPr algn="l">
              <a:defRPr sz="970"/>
            </a:lvl2pPr>
            <a:lvl3pPr algn="l">
              <a:defRPr sz="970"/>
            </a:lvl3pPr>
            <a:lvl4pPr algn="l">
              <a:defRPr sz="970"/>
            </a:lvl4pPr>
            <a:lvl5pPr algn="l">
              <a:defRPr sz="970"/>
            </a:lvl5pPr>
          </a:lstStyle>
          <a:p>
            <a:pPr marL="107818" lvl="0" indent="-107818" algn="l">
              <a:lnSpc>
                <a:spcPct val="120000"/>
              </a:lnSpc>
              <a:spcBef>
                <a:spcPts val="0"/>
              </a:spcBef>
              <a:spcAft>
                <a:spcPts val="364"/>
              </a:spcAft>
              <a:buFont typeface="Arial" panose="020B0604020202020204" pitchFamily="34" charset="0"/>
              <a:buChar char="•"/>
              <a:tabLst/>
            </a:pPr>
            <a:r>
              <a:rPr lang="en-US" dirty="0"/>
              <a:t>Click to edit Master text styles</a:t>
            </a:r>
          </a:p>
          <a:p>
            <a:pPr lvl="1"/>
            <a:r>
              <a:rPr lang="en-US" dirty="0"/>
              <a:t>Second level</a:t>
            </a:r>
          </a:p>
        </p:txBody>
      </p:sp>
      <p:sp>
        <p:nvSpPr>
          <p:cNvPr id="26" name="Text Placeholder 2">
            <a:extLst>
              <a:ext uri="{FF2B5EF4-FFF2-40B4-BE49-F238E27FC236}">
                <a16:creationId xmlns:a16="http://schemas.microsoft.com/office/drawing/2014/main" id="{D2E5BEA0-EDF8-CF40-A14C-DDB5BEA0234D}"/>
              </a:ext>
            </a:extLst>
          </p:cNvPr>
          <p:cNvSpPr>
            <a:spLocks noGrp="1"/>
          </p:cNvSpPr>
          <p:nvPr>
            <p:ph type="body" sz="quarter" idx="10"/>
          </p:nvPr>
        </p:nvSpPr>
        <p:spPr>
          <a:xfrm>
            <a:off x="1925338" y="2409661"/>
            <a:ext cx="2076552" cy="2550474"/>
          </a:xfrm>
        </p:spPr>
        <p:txBody>
          <a:bodyPr>
            <a:normAutofit/>
          </a:bodyPr>
          <a:lstStyle>
            <a:lvl1pPr algn="l">
              <a:lnSpc>
                <a:spcPct val="120000"/>
              </a:lnSpc>
              <a:spcAft>
                <a:spcPts val="364"/>
              </a:spcAft>
              <a:defRPr sz="970"/>
            </a:lvl1pPr>
            <a:lvl2pPr algn="l">
              <a:defRPr sz="970"/>
            </a:lvl2pPr>
            <a:lvl3pPr algn="l">
              <a:defRPr sz="970"/>
            </a:lvl3pPr>
            <a:lvl4pPr algn="l">
              <a:defRPr sz="970"/>
            </a:lvl4pPr>
            <a:lvl5pPr algn="l">
              <a:defRPr sz="970"/>
            </a:lvl5pPr>
          </a:lstStyle>
          <a:p>
            <a:pPr lvl="0"/>
            <a:r>
              <a:rPr lang="en-US" dirty="0"/>
              <a:t>Click to edit Master text styles</a:t>
            </a:r>
          </a:p>
          <a:p>
            <a:pPr lvl="1"/>
            <a:r>
              <a:rPr lang="en-US" dirty="0"/>
              <a:t>Second level</a:t>
            </a:r>
          </a:p>
        </p:txBody>
      </p:sp>
      <p:sp>
        <p:nvSpPr>
          <p:cNvPr id="35" name="Text Placeholder 34">
            <a:extLst>
              <a:ext uri="{FF2B5EF4-FFF2-40B4-BE49-F238E27FC236}">
                <a16:creationId xmlns:a16="http://schemas.microsoft.com/office/drawing/2014/main" id="{DBF51A22-E511-B14D-8F82-88F78F7C6366}"/>
              </a:ext>
            </a:extLst>
          </p:cNvPr>
          <p:cNvSpPr>
            <a:spLocks noGrp="1"/>
          </p:cNvSpPr>
          <p:nvPr>
            <p:ph type="body" sz="quarter" idx="17"/>
          </p:nvPr>
        </p:nvSpPr>
        <p:spPr>
          <a:xfrm>
            <a:off x="1925338" y="1871414"/>
            <a:ext cx="2220053" cy="673863"/>
          </a:xfrm>
        </p:spPr>
        <p:txBody>
          <a:bodyPr/>
          <a:lstStyle>
            <a:lvl1pPr marL="0" indent="0" algn="l">
              <a:lnSpc>
                <a:spcPct val="80000"/>
              </a:lnSpc>
              <a:spcAft>
                <a:spcPts val="0"/>
              </a:spcAft>
              <a:buNone/>
              <a:defRPr sz="1637" b="1" i="1" cap="all" baseline="0">
                <a:latin typeface="Arial" panose="020B0604020202020204" pitchFamily="34" charset="0"/>
              </a:defRPr>
            </a:lvl1pPr>
          </a:lstStyle>
          <a:p>
            <a:pPr lvl="0"/>
            <a:r>
              <a:rPr lang="en-US" dirty="0"/>
              <a:t>Click to edit Master text styles</a:t>
            </a:r>
          </a:p>
        </p:txBody>
      </p:sp>
      <p:sp>
        <p:nvSpPr>
          <p:cNvPr id="36" name="Text Placeholder 34">
            <a:extLst>
              <a:ext uri="{FF2B5EF4-FFF2-40B4-BE49-F238E27FC236}">
                <a16:creationId xmlns:a16="http://schemas.microsoft.com/office/drawing/2014/main" id="{3235B84F-1482-5446-945C-4C9E97B563E8}"/>
              </a:ext>
            </a:extLst>
          </p:cNvPr>
          <p:cNvSpPr>
            <a:spLocks noGrp="1"/>
          </p:cNvSpPr>
          <p:nvPr>
            <p:ph type="body" sz="quarter" idx="18"/>
          </p:nvPr>
        </p:nvSpPr>
        <p:spPr>
          <a:xfrm>
            <a:off x="5015763" y="1871414"/>
            <a:ext cx="2220053" cy="673863"/>
          </a:xfrm>
        </p:spPr>
        <p:txBody>
          <a:bodyPr/>
          <a:lstStyle>
            <a:lvl1pPr marL="0" indent="0" algn="l">
              <a:lnSpc>
                <a:spcPct val="80000"/>
              </a:lnSpc>
              <a:spcAft>
                <a:spcPts val="0"/>
              </a:spcAft>
              <a:buNone/>
              <a:defRPr sz="1637" b="1" i="1" cap="all" baseline="0">
                <a:latin typeface="Arial" panose="020B0604020202020204" pitchFamily="34" charset="0"/>
              </a:defRPr>
            </a:lvl1pPr>
          </a:lstStyle>
          <a:p>
            <a:pPr lvl="0"/>
            <a:r>
              <a:rPr lang="en-US" dirty="0"/>
              <a:t>Click to edit Master text styles</a:t>
            </a:r>
          </a:p>
        </p:txBody>
      </p:sp>
      <p:sp>
        <p:nvSpPr>
          <p:cNvPr id="37" name="Text Placeholder 34">
            <a:extLst>
              <a:ext uri="{FF2B5EF4-FFF2-40B4-BE49-F238E27FC236}">
                <a16:creationId xmlns:a16="http://schemas.microsoft.com/office/drawing/2014/main" id="{CBB54BF2-5077-E14A-8B00-52FA94EBC036}"/>
              </a:ext>
            </a:extLst>
          </p:cNvPr>
          <p:cNvSpPr>
            <a:spLocks noGrp="1"/>
          </p:cNvSpPr>
          <p:nvPr>
            <p:ph type="body" sz="quarter" idx="19"/>
          </p:nvPr>
        </p:nvSpPr>
        <p:spPr>
          <a:xfrm>
            <a:off x="8087496" y="1871414"/>
            <a:ext cx="2220053" cy="673863"/>
          </a:xfrm>
        </p:spPr>
        <p:txBody>
          <a:bodyPr/>
          <a:lstStyle>
            <a:lvl1pPr marL="0" indent="0" algn="l">
              <a:lnSpc>
                <a:spcPct val="80000"/>
              </a:lnSpc>
              <a:spcAft>
                <a:spcPts val="0"/>
              </a:spcAft>
              <a:buNone/>
              <a:defRPr sz="1637" b="1" i="1" cap="all" baseline="0">
                <a:latin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545335477"/>
      </p:ext>
    </p:extLst>
  </p:cSld>
  <p:clrMapOvr>
    <a:masterClrMapping/>
  </p:clrMapOvr>
  <p:extLst>
    <p:ext uri="{DCECCB84-F9BA-43D5-87BE-67443E8EF086}">
      <p15:sldGuideLst xmlns:p15="http://schemas.microsoft.com/office/powerpoint/2012/main">
        <p15:guide id="1" orient="horz" pos="3562">
          <p15:clr>
            <a:srgbClr val="FBAE40"/>
          </p15:clr>
        </p15:guide>
        <p15:guide id="2" pos="6332">
          <p15:clr>
            <a:srgbClr val="FBAE40"/>
          </p15:clr>
        </p15:guide>
        <p15:guide id="3" pos="1252">
          <p15:clr>
            <a:srgbClr val="FBAE40"/>
          </p15:clr>
        </p15:guide>
        <p15:guide id="4" pos="11344">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3 Boxes-RED">
    <p:bg>
      <p:bgPr>
        <a:solidFill>
          <a:schemeClr val="bg2"/>
        </a:solidFill>
        <a:effectLst/>
      </p:bgPr>
    </p:bg>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D2FB2EAF-31DF-6840-B8F3-F292F3D56F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481"/>
            <a:ext cx="12192000" cy="6857519"/>
          </a:xfrm>
          <a:prstGeom prst="rect">
            <a:avLst/>
          </a:prstGeom>
        </p:spPr>
      </p:pic>
      <p:pic>
        <p:nvPicPr>
          <p:cNvPr id="9" name="Graphic 8">
            <a:extLst>
              <a:ext uri="{FF2B5EF4-FFF2-40B4-BE49-F238E27FC236}">
                <a16:creationId xmlns:a16="http://schemas.microsoft.com/office/drawing/2014/main" id="{421F3F7A-45EF-D643-B67D-5BFF6C8D3FF4}"/>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380999" y="6225176"/>
            <a:ext cx="402328" cy="251437"/>
          </a:xfrm>
          <a:prstGeom prst="rect">
            <a:avLst/>
          </a:prstGeom>
        </p:spPr>
      </p:pic>
      <p:sp>
        <p:nvSpPr>
          <p:cNvPr id="5" name="object 3">
            <a:extLst>
              <a:ext uri="{FF2B5EF4-FFF2-40B4-BE49-F238E27FC236}">
                <a16:creationId xmlns:a16="http://schemas.microsoft.com/office/drawing/2014/main" id="{D99DE854-8C80-0747-8E4A-71FE402221E4}"/>
              </a:ext>
            </a:extLst>
          </p:cNvPr>
          <p:cNvSpPr/>
          <p:nvPr userDrawn="1"/>
        </p:nvSpPr>
        <p:spPr>
          <a:xfrm>
            <a:off x="1676376" y="1571515"/>
            <a:ext cx="2620163" cy="3714718"/>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sz="1092" dirty="0"/>
          </a:p>
        </p:txBody>
      </p:sp>
      <p:sp>
        <p:nvSpPr>
          <p:cNvPr id="6" name="object 4">
            <a:extLst>
              <a:ext uri="{FF2B5EF4-FFF2-40B4-BE49-F238E27FC236}">
                <a16:creationId xmlns:a16="http://schemas.microsoft.com/office/drawing/2014/main" id="{44F8B23B-D805-9649-9556-CF3592009338}"/>
              </a:ext>
            </a:extLst>
          </p:cNvPr>
          <p:cNvSpPr/>
          <p:nvPr userDrawn="1"/>
        </p:nvSpPr>
        <p:spPr>
          <a:xfrm>
            <a:off x="4786084" y="1571515"/>
            <a:ext cx="2620163" cy="3714718"/>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sz="1092" dirty="0"/>
          </a:p>
        </p:txBody>
      </p:sp>
      <p:sp>
        <p:nvSpPr>
          <p:cNvPr id="7" name="object 5">
            <a:extLst>
              <a:ext uri="{FF2B5EF4-FFF2-40B4-BE49-F238E27FC236}">
                <a16:creationId xmlns:a16="http://schemas.microsoft.com/office/drawing/2014/main" id="{E8C59653-C1B1-CD4C-AA02-94DC5C15ACB1}"/>
              </a:ext>
            </a:extLst>
          </p:cNvPr>
          <p:cNvSpPr/>
          <p:nvPr userDrawn="1"/>
        </p:nvSpPr>
        <p:spPr>
          <a:xfrm>
            <a:off x="7891233" y="1571515"/>
            <a:ext cx="2620163" cy="3714718"/>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sz="1092" dirty="0"/>
          </a:p>
        </p:txBody>
      </p:sp>
      <p:sp>
        <p:nvSpPr>
          <p:cNvPr id="10" name="object 12">
            <a:extLst>
              <a:ext uri="{FF2B5EF4-FFF2-40B4-BE49-F238E27FC236}">
                <a16:creationId xmlns:a16="http://schemas.microsoft.com/office/drawing/2014/main" id="{8C5FA84E-30CE-1142-A22A-A5A056B7EF24}"/>
              </a:ext>
            </a:extLst>
          </p:cNvPr>
          <p:cNvSpPr/>
          <p:nvPr userDrawn="1"/>
        </p:nvSpPr>
        <p:spPr>
          <a:xfrm>
            <a:off x="3951569" y="4865841"/>
            <a:ext cx="194086" cy="95881"/>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sz="1092" dirty="0"/>
          </a:p>
        </p:txBody>
      </p:sp>
      <p:sp>
        <p:nvSpPr>
          <p:cNvPr id="11" name="object 13">
            <a:extLst>
              <a:ext uri="{FF2B5EF4-FFF2-40B4-BE49-F238E27FC236}">
                <a16:creationId xmlns:a16="http://schemas.microsoft.com/office/drawing/2014/main" id="{A3B3471A-BA51-9B43-B8F8-9D918B7E72CF}"/>
              </a:ext>
            </a:extLst>
          </p:cNvPr>
          <p:cNvSpPr/>
          <p:nvPr userDrawn="1"/>
        </p:nvSpPr>
        <p:spPr>
          <a:xfrm>
            <a:off x="3845791" y="4865841"/>
            <a:ext cx="205254" cy="232194"/>
          </a:xfrm>
          <a:custGeom>
            <a:avLst/>
            <a:gdLst/>
            <a:ahLst/>
            <a:cxnLst/>
            <a:rect l="l" t="t" r="r" b="b"/>
            <a:pathLst>
              <a:path w="338454" h="382904">
                <a:moveTo>
                  <a:pt x="0" y="382794"/>
                </a:moveTo>
                <a:lnTo>
                  <a:pt x="335298" y="382794"/>
                </a:lnTo>
                <a:lnTo>
                  <a:pt x="337926" y="0"/>
                </a:lnTo>
              </a:path>
            </a:pathLst>
          </a:custGeom>
          <a:ln w="34763">
            <a:solidFill>
              <a:srgbClr val="000000"/>
            </a:solidFill>
          </a:ln>
        </p:spPr>
        <p:txBody>
          <a:bodyPr wrap="square" lIns="0" tIns="0" rIns="0" bIns="0" rtlCol="0"/>
          <a:lstStyle/>
          <a:p>
            <a:endParaRPr sz="1092" dirty="0"/>
          </a:p>
        </p:txBody>
      </p:sp>
      <p:sp>
        <p:nvSpPr>
          <p:cNvPr id="14" name="object 14">
            <a:extLst>
              <a:ext uri="{FF2B5EF4-FFF2-40B4-BE49-F238E27FC236}">
                <a16:creationId xmlns:a16="http://schemas.microsoft.com/office/drawing/2014/main" id="{6D0F191F-886E-C340-AB29-7EE5300E2D29}"/>
              </a:ext>
            </a:extLst>
          </p:cNvPr>
          <p:cNvSpPr/>
          <p:nvPr userDrawn="1"/>
        </p:nvSpPr>
        <p:spPr>
          <a:xfrm>
            <a:off x="7056719" y="4864254"/>
            <a:ext cx="194086" cy="95881"/>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sz="1092" dirty="0"/>
          </a:p>
        </p:txBody>
      </p:sp>
      <p:sp>
        <p:nvSpPr>
          <p:cNvPr id="15" name="object 15">
            <a:extLst>
              <a:ext uri="{FF2B5EF4-FFF2-40B4-BE49-F238E27FC236}">
                <a16:creationId xmlns:a16="http://schemas.microsoft.com/office/drawing/2014/main" id="{515ED2BB-5D2B-EE4D-BED4-9A2892DE8C37}"/>
              </a:ext>
            </a:extLst>
          </p:cNvPr>
          <p:cNvSpPr/>
          <p:nvPr userDrawn="1"/>
        </p:nvSpPr>
        <p:spPr>
          <a:xfrm>
            <a:off x="6950941" y="4864254"/>
            <a:ext cx="205254" cy="232194"/>
          </a:xfrm>
          <a:custGeom>
            <a:avLst/>
            <a:gdLst/>
            <a:ahLst/>
            <a:cxnLst/>
            <a:rect l="l" t="t" r="r" b="b"/>
            <a:pathLst>
              <a:path w="338454" h="382904">
                <a:moveTo>
                  <a:pt x="0" y="382794"/>
                </a:moveTo>
                <a:lnTo>
                  <a:pt x="335298" y="382794"/>
                </a:lnTo>
                <a:lnTo>
                  <a:pt x="337926" y="0"/>
                </a:lnTo>
              </a:path>
            </a:pathLst>
          </a:custGeom>
          <a:ln w="34763">
            <a:solidFill>
              <a:srgbClr val="000000"/>
            </a:solidFill>
          </a:ln>
        </p:spPr>
        <p:txBody>
          <a:bodyPr wrap="square" lIns="0" tIns="0" rIns="0" bIns="0" rtlCol="0"/>
          <a:lstStyle/>
          <a:p>
            <a:endParaRPr sz="1092" dirty="0"/>
          </a:p>
        </p:txBody>
      </p:sp>
      <p:sp>
        <p:nvSpPr>
          <p:cNvPr id="16" name="object 16">
            <a:extLst>
              <a:ext uri="{FF2B5EF4-FFF2-40B4-BE49-F238E27FC236}">
                <a16:creationId xmlns:a16="http://schemas.microsoft.com/office/drawing/2014/main" id="{61071F40-C907-1B49-8A9D-CC623013DF4E}"/>
              </a:ext>
            </a:extLst>
          </p:cNvPr>
          <p:cNvSpPr/>
          <p:nvPr userDrawn="1"/>
        </p:nvSpPr>
        <p:spPr>
          <a:xfrm>
            <a:off x="10161869" y="4864254"/>
            <a:ext cx="194086" cy="95881"/>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sz="1092" dirty="0"/>
          </a:p>
        </p:txBody>
      </p:sp>
      <p:sp>
        <p:nvSpPr>
          <p:cNvPr id="17" name="object 17">
            <a:extLst>
              <a:ext uri="{FF2B5EF4-FFF2-40B4-BE49-F238E27FC236}">
                <a16:creationId xmlns:a16="http://schemas.microsoft.com/office/drawing/2014/main" id="{6FF9AC17-8359-ED41-AEB5-839218965630}"/>
              </a:ext>
            </a:extLst>
          </p:cNvPr>
          <p:cNvSpPr/>
          <p:nvPr userDrawn="1"/>
        </p:nvSpPr>
        <p:spPr>
          <a:xfrm>
            <a:off x="10056091" y="4864254"/>
            <a:ext cx="205254" cy="232194"/>
          </a:xfrm>
          <a:custGeom>
            <a:avLst/>
            <a:gdLst/>
            <a:ahLst/>
            <a:cxnLst/>
            <a:rect l="l" t="t" r="r" b="b"/>
            <a:pathLst>
              <a:path w="338455" h="382904">
                <a:moveTo>
                  <a:pt x="0" y="382794"/>
                </a:moveTo>
                <a:lnTo>
                  <a:pt x="335298" y="382794"/>
                </a:lnTo>
                <a:lnTo>
                  <a:pt x="337926" y="0"/>
                </a:lnTo>
              </a:path>
            </a:pathLst>
          </a:custGeom>
          <a:ln w="34763">
            <a:solidFill>
              <a:srgbClr val="000000"/>
            </a:solidFill>
          </a:ln>
        </p:spPr>
        <p:txBody>
          <a:bodyPr wrap="square" lIns="0" tIns="0" rIns="0" bIns="0" rtlCol="0"/>
          <a:lstStyle/>
          <a:p>
            <a:endParaRPr sz="1092" dirty="0"/>
          </a:p>
        </p:txBody>
      </p:sp>
      <p:sp>
        <p:nvSpPr>
          <p:cNvPr id="23" name="Text Placeholder 2">
            <a:extLst>
              <a:ext uri="{FF2B5EF4-FFF2-40B4-BE49-F238E27FC236}">
                <a16:creationId xmlns:a16="http://schemas.microsoft.com/office/drawing/2014/main" id="{4FCA99AB-E060-DF46-BE98-B5B525F32572}"/>
              </a:ext>
            </a:extLst>
          </p:cNvPr>
          <p:cNvSpPr>
            <a:spLocks noGrp="1"/>
          </p:cNvSpPr>
          <p:nvPr>
            <p:ph type="body" sz="quarter" idx="11"/>
          </p:nvPr>
        </p:nvSpPr>
        <p:spPr>
          <a:xfrm>
            <a:off x="5019814" y="2409661"/>
            <a:ext cx="2076552" cy="2550474"/>
          </a:xfrm>
        </p:spPr>
        <p:txBody>
          <a:bodyPr>
            <a:normAutofit/>
          </a:bodyPr>
          <a:lstStyle>
            <a:lvl1pPr marL="107818" indent="-107818" algn="l">
              <a:defRPr lang="en-US" sz="970" b="0" i="0" kern="1200" spc="3" dirty="0" smtClean="0">
                <a:solidFill>
                  <a:schemeClr val="tx1"/>
                </a:solidFill>
                <a:latin typeface="Courier" pitchFamily="2" charset="0"/>
                <a:ea typeface="+mn-ea"/>
                <a:cs typeface="Courier New"/>
              </a:defRPr>
            </a:lvl1pPr>
            <a:lvl2pPr algn="l">
              <a:defRPr sz="970"/>
            </a:lvl2pPr>
            <a:lvl3pPr algn="l">
              <a:defRPr sz="970"/>
            </a:lvl3pPr>
            <a:lvl4pPr algn="l">
              <a:defRPr sz="970"/>
            </a:lvl4pPr>
            <a:lvl5pPr algn="l">
              <a:defRPr sz="970"/>
            </a:lvl5pPr>
          </a:lstStyle>
          <a:p>
            <a:pPr marL="107818" lvl="0" indent="-107818" algn="l">
              <a:lnSpc>
                <a:spcPct val="120000"/>
              </a:lnSpc>
              <a:spcBef>
                <a:spcPts val="0"/>
              </a:spcBef>
              <a:spcAft>
                <a:spcPts val="364"/>
              </a:spcAft>
              <a:buFont typeface="Arial" panose="020B0604020202020204" pitchFamily="34" charset="0"/>
              <a:buChar char="•"/>
              <a:tabLst/>
            </a:pPr>
            <a:r>
              <a:rPr lang="en-US" dirty="0"/>
              <a:t>Click to edit Master text styles</a:t>
            </a:r>
          </a:p>
          <a:p>
            <a:pPr lvl="1"/>
            <a:r>
              <a:rPr lang="en-US" dirty="0"/>
              <a:t>Second level</a:t>
            </a:r>
          </a:p>
        </p:txBody>
      </p:sp>
      <p:sp>
        <p:nvSpPr>
          <p:cNvPr id="25" name="Text Placeholder 2">
            <a:extLst>
              <a:ext uri="{FF2B5EF4-FFF2-40B4-BE49-F238E27FC236}">
                <a16:creationId xmlns:a16="http://schemas.microsoft.com/office/drawing/2014/main" id="{49F1B2A6-C651-C340-BC66-BFA5452221F7}"/>
              </a:ext>
            </a:extLst>
          </p:cNvPr>
          <p:cNvSpPr>
            <a:spLocks noGrp="1"/>
          </p:cNvSpPr>
          <p:nvPr>
            <p:ph type="body" sz="quarter" idx="12"/>
          </p:nvPr>
        </p:nvSpPr>
        <p:spPr>
          <a:xfrm>
            <a:off x="8085317" y="2409661"/>
            <a:ext cx="2076552" cy="2550474"/>
          </a:xfrm>
        </p:spPr>
        <p:txBody>
          <a:bodyPr>
            <a:normAutofit/>
          </a:bodyPr>
          <a:lstStyle>
            <a:lvl1pPr marL="107818" indent="-107818" algn="l">
              <a:defRPr lang="en-US" sz="970" b="0" i="0" kern="1200" spc="3" dirty="0" smtClean="0">
                <a:solidFill>
                  <a:schemeClr val="tx1"/>
                </a:solidFill>
                <a:latin typeface="Courier" pitchFamily="2" charset="0"/>
                <a:ea typeface="+mn-ea"/>
                <a:cs typeface="Courier New"/>
              </a:defRPr>
            </a:lvl1pPr>
            <a:lvl2pPr algn="l">
              <a:defRPr sz="970"/>
            </a:lvl2pPr>
            <a:lvl3pPr algn="l">
              <a:defRPr sz="970"/>
            </a:lvl3pPr>
            <a:lvl4pPr algn="l">
              <a:defRPr sz="970"/>
            </a:lvl4pPr>
            <a:lvl5pPr algn="l">
              <a:defRPr sz="970"/>
            </a:lvl5pPr>
          </a:lstStyle>
          <a:p>
            <a:pPr marL="107818" lvl="0" indent="-107818" algn="l">
              <a:lnSpc>
                <a:spcPct val="120000"/>
              </a:lnSpc>
              <a:spcBef>
                <a:spcPts val="0"/>
              </a:spcBef>
              <a:spcAft>
                <a:spcPts val="364"/>
              </a:spcAft>
              <a:buFont typeface="Arial" panose="020B0604020202020204" pitchFamily="34" charset="0"/>
              <a:buChar char="•"/>
              <a:tabLst/>
            </a:pPr>
            <a:r>
              <a:rPr lang="en-US" dirty="0"/>
              <a:t>Click to edit Master text styles</a:t>
            </a:r>
          </a:p>
          <a:p>
            <a:pPr lvl="1"/>
            <a:r>
              <a:rPr lang="en-US" dirty="0"/>
              <a:t>Second level</a:t>
            </a:r>
          </a:p>
        </p:txBody>
      </p:sp>
      <p:sp>
        <p:nvSpPr>
          <p:cNvPr id="26" name="Text Placeholder 2">
            <a:extLst>
              <a:ext uri="{FF2B5EF4-FFF2-40B4-BE49-F238E27FC236}">
                <a16:creationId xmlns:a16="http://schemas.microsoft.com/office/drawing/2014/main" id="{D2E5BEA0-EDF8-CF40-A14C-DDB5BEA0234D}"/>
              </a:ext>
            </a:extLst>
          </p:cNvPr>
          <p:cNvSpPr>
            <a:spLocks noGrp="1"/>
          </p:cNvSpPr>
          <p:nvPr>
            <p:ph type="body" sz="quarter" idx="10"/>
          </p:nvPr>
        </p:nvSpPr>
        <p:spPr>
          <a:xfrm>
            <a:off x="1925338" y="2409661"/>
            <a:ext cx="2076552" cy="2550474"/>
          </a:xfrm>
        </p:spPr>
        <p:txBody>
          <a:bodyPr>
            <a:normAutofit/>
          </a:bodyPr>
          <a:lstStyle>
            <a:lvl1pPr algn="l">
              <a:lnSpc>
                <a:spcPct val="120000"/>
              </a:lnSpc>
              <a:spcAft>
                <a:spcPts val="364"/>
              </a:spcAft>
              <a:defRPr sz="970"/>
            </a:lvl1pPr>
            <a:lvl2pPr algn="l">
              <a:defRPr sz="970"/>
            </a:lvl2pPr>
            <a:lvl3pPr algn="l">
              <a:defRPr sz="970"/>
            </a:lvl3pPr>
            <a:lvl4pPr algn="l">
              <a:defRPr sz="970"/>
            </a:lvl4pPr>
            <a:lvl5pPr algn="l">
              <a:defRPr sz="970"/>
            </a:lvl5pPr>
          </a:lstStyle>
          <a:p>
            <a:pPr lvl="0"/>
            <a:r>
              <a:rPr lang="en-US" dirty="0"/>
              <a:t>Click to edit Master text styles</a:t>
            </a:r>
          </a:p>
          <a:p>
            <a:pPr lvl="1"/>
            <a:r>
              <a:rPr lang="en-US" dirty="0"/>
              <a:t>Second level</a:t>
            </a:r>
          </a:p>
        </p:txBody>
      </p:sp>
      <p:sp>
        <p:nvSpPr>
          <p:cNvPr id="35" name="Text Placeholder 34">
            <a:extLst>
              <a:ext uri="{FF2B5EF4-FFF2-40B4-BE49-F238E27FC236}">
                <a16:creationId xmlns:a16="http://schemas.microsoft.com/office/drawing/2014/main" id="{DBF51A22-E511-B14D-8F82-88F78F7C6366}"/>
              </a:ext>
            </a:extLst>
          </p:cNvPr>
          <p:cNvSpPr>
            <a:spLocks noGrp="1"/>
          </p:cNvSpPr>
          <p:nvPr>
            <p:ph type="body" sz="quarter" idx="17"/>
          </p:nvPr>
        </p:nvSpPr>
        <p:spPr>
          <a:xfrm>
            <a:off x="1925338" y="1871414"/>
            <a:ext cx="2220053" cy="673863"/>
          </a:xfrm>
        </p:spPr>
        <p:txBody>
          <a:bodyPr/>
          <a:lstStyle>
            <a:lvl1pPr marL="0" indent="0" algn="l">
              <a:lnSpc>
                <a:spcPct val="80000"/>
              </a:lnSpc>
              <a:spcAft>
                <a:spcPts val="0"/>
              </a:spcAft>
              <a:buNone/>
              <a:defRPr sz="1637" b="1" i="1" cap="all" baseline="0">
                <a:latin typeface="Arial" panose="020B0604020202020204" pitchFamily="34" charset="0"/>
              </a:defRPr>
            </a:lvl1pPr>
          </a:lstStyle>
          <a:p>
            <a:pPr lvl="0"/>
            <a:r>
              <a:rPr lang="en-US" dirty="0"/>
              <a:t>Click to edit Master text styles</a:t>
            </a:r>
          </a:p>
        </p:txBody>
      </p:sp>
      <p:sp>
        <p:nvSpPr>
          <p:cNvPr id="36" name="Text Placeholder 34">
            <a:extLst>
              <a:ext uri="{FF2B5EF4-FFF2-40B4-BE49-F238E27FC236}">
                <a16:creationId xmlns:a16="http://schemas.microsoft.com/office/drawing/2014/main" id="{3235B84F-1482-5446-945C-4C9E97B563E8}"/>
              </a:ext>
            </a:extLst>
          </p:cNvPr>
          <p:cNvSpPr>
            <a:spLocks noGrp="1"/>
          </p:cNvSpPr>
          <p:nvPr>
            <p:ph type="body" sz="quarter" idx="18"/>
          </p:nvPr>
        </p:nvSpPr>
        <p:spPr>
          <a:xfrm>
            <a:off x="5015763" y="1871414"/>
            <a:ext cx="2220053" cy="673863"/>
          </a:xfrm>
        </p:spPr>
        <p:txBody>
          <a:bodyPr/>
          <a:lstStyle>
            <a:lvl1pPr marL="0" indent="0" algn="l">
              <a:lnSpc>
                <a:spcPct val="80000"/>
              </a:lnSpc>
              <a:spcAft>
                <a:spcPts val="0"/>
              </a:spcAft>
              <a:buNone/>
              <a:defRPr sz="1637" b="1" i="1" cap="all" baseline="0">
                <a:latin typeface="Arial" panose="020B0604020202020204" pitchFamily="34" charset="0"/>
              </a:defRPr>
            </a:lvl1pPr>
          </a:lstStyle>
          <a:p>
            <a:pPr lvl="0"/>
            <a:r>
              <a:rPr lang="en-US" dirty="0"/>
              <a:t>Click to edit Master text styles</a:t>
            </a:r>
          </a:p>
        </p:txBody>
      </p:sp>
      <p:sp>
        <p:nvSpPr>
          <p:cNvPr id="37" name="Text Placeholder 34">
            <a:extLst>
              <a:ext uri="{FF2B5EF4-FFF2-40B4-BE49-F238E27FC236}">
                <a16:creationId xmlns:a16="http://schemas.microsoft.com/office/drawing/2014/main" id="{CBB54BF2-5077-E14A-8B00-52FA94EBC036}"/>
              </a:ext>
            </a:extLst>
          </p:cNvPr>
          <p:cNvSpPr>
            <a:spLocks noGrp="1"/>
          </p:cNvSpPr>
          <p:nvPr>
            <p:ph type="body" sz="quarter" idx="19"/>
          </p:nvPr>
        </p:nvSpPr>
        <p:spPr>
          <a:xfrm>
            <a:off x="8087496" y="1871414"/>
            <a:ext cx="2220053" cy="673863"/>
          </a:xfrm>
        </p:spPr>
        <p:txBody>
          <a:bodyPr/>
          <a:lstStyle>
            <a:lvl1pPr marL="0" indent="0" algn="l">
              <a:lnSpc>
                <a:spcPct val="80000"/>
              </a:lnSpc>
              <a:spcAft>
                <a:spcPts val="0"/>
              </a:spcAft>
              <a:buNone/>
              <a:defRPr sz="1637" b="1" i="1" cap="all" baseline="0">
                <a:latin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3359620320"/>
      </p:ext>
    </p:extLst>
  </p:cSld>
  <p:clrMapOvr>
    <a:masterClrMapping/>
  </p:clrMapOvr>
  <p:extLst>
    <p:ext uri="{DCECCB84-F9BA-43D5-87BE-67443E8EF086}">
      <p15:sldGuideLst xmlns:p15="http://schemas.microsoft.com/office/powerpoint/2012/main">
        <p15:guide id="1" orient="horz" pos="3562">
          <p15:clr>
            <a:srgbClr val="FBAE40"/>
          </p15:clr>
        </p15:guide>
        <p15:guide id="2" pos="6332">
          <p15:clr>
            <a:srgbClr val="FBAE40"/>
          </p15:clr>
        </p15:guide>
        <p15:guide id="3" pos="1252">
          <p15:clr>
            <a:srgbClr val="FBAE40"/>
          </p15:clr>
        </p15:guide>
        <p15:guide id="4" pos="1134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RED">
    <p:bg>
      <p:bgPr>
        <a:solidFill>
          <a:schemeClr val="bg2"/>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9" name="Group 8">
            <a:extLst>
              <a:ext uri="{FF2B5EF4-FFF2-40B4-BE49-F238E27FC236}">
                <a16:creationId xmlns:a16="http://schemas.microsoft.com/office/drawing/2014/main" id="{C76725E0-C8DD-C345-8448-5BFB72C927CC}"/>
              </a:ext>
            </a:extLst>
          </p:cNvPr>
          <p:cNvGrpSpPr/>
          <p:nvPr userDrawn="1"/>
        </p:nvGrpSpPr>
        <p:grpSpPr>
          <a:xfrm>
            <a:off x="4571038" y="-1"/>
            <a:ext cx="3049925" cy="6858001"/>
            <a:chOff x="7537450" y="-1"/>
            <a:chExt cx="5029200" cy="11309351"/>
          </a:xfrm>
        </p:grpSpPr>
        <p:pic>
          <p:nvPicPr>
            <p:cNvPr id="10" name="Graphic 9">
              <a:extLst>
                <a:ext uri="{FF2B5EF4-FFF2-40B4-BE49-F238E27FC236}">
                  <a16:creationId xmlns:a16="http://schemas.microsoft.com/office/drawing/2014/main" id="{509BE963-3383-6D4A-AB18-55E639F605C4}"/>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1" name="Graphic 10">
              <a:extLst>
                <a:ext uri="{FF2B5EF4-FFF2-40B4-BE49-F238E27FC236}">
                  <a16:creationId xmlns:a16="http://schemas.microsoft.com/office/drawing/2014/main" id="{DEF993A9-798E-7A48-BC7F-4433E18242C4}"/>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7" name="object 7">
            <a:extLst>
              <a:ext uri="{FF2B5EF4-FFF2-40B4-BE49-F238E27FC236}">
                <a16:creationId xmlns:a16="http://schemas.microsoft.com/office/drawing/2014/main" id="{6BF66E18-254C-2B41-AF14-7577657B479D}"/>
              </a:ext>
            </a:extLst>
          </p:cNvPr>
          <p:cNvSpPr/>
          <p:nvPr userDrawn="1"/>
        </p:nvSpPr>
        <p:spPr>
          <a:xfrm>
            <a:off x="10414000" y="6001567"/>
            <a:ext cx="1397000" cy="468644"/>
          </a:xfrm>
          <a:prstGeom prst="rect">
            <a:avLst/>
          </a:prstGeom>
          <a:blipFill>
            <a:blip r:embed="rId4" cstate="print"/>
            <a:stretch>
              <a:fillRect/>
            </a:stretch>
          </a:blipFill>
        </p:spPr>
        <p:txBody>
          <a:bodyPr wrap="square" lIns="0" tIns="0" rIns="0" bIns="0" rtlCol="0"/>
          <a:lstStyle/>
          <a:p>
            <a:endParaRPr sz="1092" dirty="0"/>
          </a:p>
        </p:txBody>
      </p:sp>
      <p:pic>
        <p:nvPicPr>
          <p:cNvPr id="13" name="Graphic 12">
            <a:extLst>
              <a:ext uri="{FF2B5EF4-FFF2-40B4-BE49-F238E27FC236}">
                <a16:creationId xmlns:a16="http://schemas.microsoft.com/office/drawing/2014/main" id="{1659B901-2304-9F48-B032-1AE530610C9E}"/>
              </a:ext>
            </a:extLst>
          </p:cNvPr>
          <p:cNvPicPr>
            <a:picLocks noChangeAspect="1"/>
          </p:cNvPicPr>
          <p:nvPr userDrawn="1"/>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0998" y="5987121"/>
            <a:ext cx="783244" cy="489493"/>
          </a:xfrm>
          <a:prstGeom prst="rect">
            <a:avLst/>
          </a:prstGeom>
        </p:spPr>
      </p:pic>
    </p:spTree>
    <p:extLst>
      <p:ext uri="{BB962C8B-B14F-4D97-AF65-F5344CB8AC3E}">
        <p14:creationId xmlns:p14="http://schemas.microsoft.com/office/powerpoint/2010/main" val="62370856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3 Boxes-SALMON">
    <p:bg>
      <p:bgPr>
        <a:solidFill>
          <a:schemeClr val="tx2"/>
        </a:solidFill>
        <a:effectLst/>
      </p:bgPr>
    </p:bg>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D2FB2EAF-31DF-6840-B8F3-F292F3D56F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481"/>
            <a:ext cx="12192000" cy="6857519"/>
          </a:xfrm>
          <a:prstGeom prst="rect">
            <a:avLst/>
          </a:prstGeom>
        </p:spPr>
      </p:pic>
      <p:pic>
        <p:nvPicPr>
          <p:cNvPr id="9" name="Graphic 8">
            <a:extLst>
              <a:ext uri="{FF2B5EF4-FFF2-40B4-BE49-F238E27FC236}">
                <a16:creationId xmlns:a16="http://schemas.microsoft.com/office/drawing/2014/main" id="{421F3F7A-45EF-D643-B67D-5BFF6C8D3FF4}"/>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380999" y="6225176"/>
            <a:ext cx="402328" cy="251437"/>
          </a:xfrm>
          <a:prstGeom prst="rect">
            <a:avLst/>
          </a:prstGeom>
        </p:spPr>
      </p:pic>
      <p:sp>
        <p:nvSpPr>
          <p:cNvPr id="5" name="object 3">
            <a:extLst>
              <a:ext uri="{FF2B5EF4-FFF2-40B4-BE49-F238E27FC236}">
                <a16:creationId xmlns:a16="http://schemas.microsoft.com/office/drawing/2014/main" id="{D99DE854-8C80-0747-8E4A-71FE402221E4}"/>
              </a:ext>
            </a:extLst>
          </p:cNvPr>
          <p:cNvSpPr/>
          <p:nvPr userDrawn="1"/>
        </p:nvSpPr>
        <p:spPr>
          <a:xfrm>
            <a:off x="1676376" y="1571515"/>
            <a:ext cx="2620163" cy="3714718"/>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sz="1092" dirty="0"/>
          </a:p>
        </p:txBody>
      </p:sp>
      <p:sp>
        <p:nvSpPr>
          <p:cNvPr id="6" name="object 4">
            <a:extLst>
              <a:ext uri="{FF2B5EF4-FFF2-40B4-BE49-F238E27FC236}">
                <a16:creationId xmlns:a16="http://schemas.microsoft.com/office/drawing/2014/main" id="{44F8B23B-D805-9649-9556-CF3592009338}"/>
              </a:ext>
            </a:extLst>
          </p:cNvPr>
          <p:cNvSpPr/>
          <p:nvPr userDrawn="1"/>
        </p:nvSpPr>
        <p:spPr>
          <a:xfrm>
            <a:off x="4786084" y="1571515"/>
            <a:ext cx="2620163" cy="3714718"/>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sz="1092" dirty="0"/>
          </a:p>
        </p:txBody>
      </p:sp>
      <p:sp>
        <p:nvSpPr>
          <p:cNvPr id="7" name="object 5">
            <a:extLst>
              <a:ext uri="{FF2B5EF4-FFF2-40B4-BE49-F238E27FC236}">
                <a16:creationId xmlns:a16="http://schemas.microsoft.com/office/drawing/2014/main" id="{E8C59653-C1B1-CD4C-AA02-94DC5C15ACB1}"/>
              </a:ext>
            </a:extLst>
          </p:cNvPr>
          <p:cNvSpPr/>
          <p:nvPr userDrawn="1"/>
        </p:nvSpPr>
        <p:spPr>
          <a:xfrm>
            <a:off x="7891233" y="1571515"/>
            <a:ext cx="2620163" cy="3714718"/>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sz="1092" dirty="0"/>
          </a:p>
        </p:txBody>
      </p:sp>
      <p:sp>
        <p:nvSpPr>
          <p:cNvPr id="10" name="object 12">
            <a:extLst>
              <a:ext uri="{FF2B5EF4-FFF2-40B4-BE49-F238E27FC236}">
                <a16:creationId xmlns:a16="http://schemas.microsoft.com/office/drawing/2014/main" id="{8C5FA84E-30CE-1142-A22A-A5A056B7EF24}"/>
              </a:ext>
            </a:extLst>
          </p:cNvPr>
          <p:cNvSpPr/>
          <p:nvPr userDrawn="1"/>
        </p:nvSpPr>
        <p:spPr>
          <a:xfrm>
            <a:off x="3951569" y="4865841"/>
            <a:ext cx="194086" cy="95881"/>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sz="1092" dirty="0"/>
          </a:p>
        </p:txBody>
      </p:sp>
      <p:sp>
        <p:nvSpPr>
          <p:cNvPr id="11" name="object 13">
            <a:extLst>
              <a:ext uri="{FF2B5EF4-FFF2-40B4-BE49-F238E27FC236}">
                <a16:creationId xmlns:a16="http://schemas.microsoft.com/office/drawing/2014/main" id="{A3B3471A-BA51-9B43-B8F8-9D918B7E72CF}"/>
              </a:ext>
            </a:extLst>
          </p:cNvPr>
          <p:cNvSpPr/>
          <p:nvPr userDrawn="1"/>
        </p:nvSpPr>
        <p:spPr>
          <a:xfrm>
            <a:off x="3845791" y="4865841"/>
            <a:ext cx="205254" cy="232194"/>
          </a:xfrm>
          <a:custGeom>
            <a:avLst/>
            <a:gdLst/>
            <a:ahLst/>
            <a:cxnLst/>
            <a:rect l="l" t="t" r="r" b="b"/>
            <a:pathLst>
              <a:path w="338454" h="382904">
                <a:moveTo>
                  <a:pt x="0" y="382794"/>
                </a:moveTo>
                <a:lnTo>
                  <a:pt x="335298" y="382794"/>
                </a:lnTo>
                <a:lnTo>
                  <a:pt x="337926" y="0"/>
                </a:lnTo>
              </a:path>
            </a:pathLst>
          </a:custGeom>
          <a:ln w="34763">
            <a:solidFill>
              <a:srgbClr val="000000"/>
            </a:solidFill>
          </a:ln>
        </p:spPr>
        <p:txBody>
          <a:bodyPr wrap="square" lIns="0" tIns="0" rIns="0" bIns="0" rtlCol="0"/>
          <a:lstStyle/>
          <a:p>
            <a:endParaRPr sz="1092" dirty="0"/>
          </a:p>
        </p:txBody>
      </p:sp>
      <p:sp>
        <p:nvSpPr>
          <p:cNvPr id="14" name="object 14">
            <a:extLst>
              <a:ext uri="{FF2B5EF4-FFF2-40B4-BE49-F238E27FC236}">
                <a16:creationId xmlns:a16="http://schemas.microsoft.com/office/drawing/2014/main" id="{6D0F191F-886E-C340-AB29-7EE5300E2D29}"/>
              </a:ext>
            </a:extLst>
          </p:cNvPr>
          <p:cNvSpPr/>
          <p:nvPr userDrawn="1"/>
        </p:nvSpPr>
        <p:spPr>
          <a:xfrm>
            <a:off x="7056719" y="4864254"/>
            <a:ext cx="194086" cy="95881"/>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sz="1092" dirty="0"/>
          </a:p>
        </p:txBody>
      </p:sp>
      <p:sp>
        <p:nvSpPr>
          <p:cNvPr id="15" name="object 15">
            <a:extLst>
              <a:ext uri="{FF2B5EF4-FFF2-40B4-BE49-F238E27FC236}">
                <a16:creationId xmlns:a16="http://schemas.microsoft.com/office/drawing/2014/main" id="{515ED2BB-5D2B-EE4D-BED4-9A2892DE8C37}"/>
              </a:ext>
            </a:extLst>
          </p:cNvPr>
          <p:cNvSpPr/>
          <p:nvPr userDrawn="1"/>
        </p:nvSpPr>
        <p:spPr>
          <a:xfrm>
            <a:off x="6950941" y="4864254"/>
            <a:ext cx="205254" cy="232194"/>
          </a:xfrm>
          <a:custGeom>
            <a:avLst/>
            <a:gdLst/>
            <a:ahLst/>
            <a:cxnLst/>
            <a:rect l="l" t="t" r="r" b="b"/>
            <a:pathLst>
              <a:path w="338454" h="382904">
                <a:moveTo>
                  <a:pt x="0" y="382794"/>
                </a:moveTo>
                <a:lnTo>
                  <a:pt x="335298" y="382794"/>
                </a:lnTo>
                <a:lnTo>
                  <a:pt x="337926" y="0"/>
                </a:lnTo>
              </a:path>
            </a:pathLst>
          </a:custGeom>
          <a:ln w="34763">
            <a:solidFill>
              <a:srgbClr val="000000"/>
            </a:solidFill>
          </a:ln>
        </p:spPr>
        <p:txBody>
          <a:bodyPr wrap="square" lIns="0" tIns="0" rIns="0" bIns="0" rtlCol="0"/>
          <a:lstStyle/>
          <a:p>
            <a:endParaRPr sz="1092" dirty="0"/>
          </a:p>
        </p:txBody>
      </p:sp>
      <p:sp>
        <p:nvSpPr>
          <p:cNvPr id="16" name="object 16">
            <a:extLst>
              <a:ext uri="{FF2B5EF4-FFF2-40B4-BE49-F238E27FC236}">
                <a16:creationId xmlns:a16="http://schemas.microsoft.com/office/drawing/2014/main" id="{61071F40-C907-1B49-8A9D-CC623013DF4E}"/>
              </a:ext>
            </a:extLst>
          </p:cNvPr>
          <p:cNvSpPr/>
          <p:nvPr userDrawn="1"/>
        </p:nvSpPr>
        <p:spPr>
          <a:xfrm>
            <a:off x="10161869" y="4864254"/>
            <a:ext cx="194086" cy="95881"/>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sz="1092" dirty="0"/>
          </a:p>
        </p:txBody>
      </p:sp>
      <p:sp>
        <p:nvSpPr>
          <p:cNvPr id="17" name="object 17">
            <a:extLst>
              <a:ext uri="{FF2B5EF4-FFF2-40B4-BE49-F238E27FC236}">
                <a16:creationId xmlns:a16="http://schemas.microsoft.com/office/drawing/2014/main" id="{6FF9AC17-8359-ED41-AEB5-839218965630}"/>
              </a:ext>
            </a:extLst>
          </p:cNvPr>
          <p:cNvSpPr/>
          <p:nvPr userDrawn="1"/>
        </p:nvSpPr>
        <p:spPr>
          <a:xfrm>
            <a:off x="10056091" y="4864254"/>
            <a:ext cx="205254" cy="232194"/>
          </a:xfrm>
          <a:custGeom>
            <a:avLst/>
            <a:gdLst/>
            <a:ahLst/>
            <a:cxnLst/>
            <a:rect l="l" t="t" r="r" b="b"/>
            <a:pathLst>
              <a:path w="338455" h="382904">
                <a:moveTo>
                  <a:pt x="0" y="382794"/>
                </a:moveTo>
                <a:lnTo>
                  <a:pt x="335298" y="382794"/>
                </a:lnTo>
                <a:lnTo>
                  <a:pt x="337926" y="0"/>
                </a:lnTo>
              </a:path>
            </a:pathLst>
          </a:custGeom>
          <a:ln w="34763">
            <a:solidFill>
              <a:srgbClr val="000000"/>
            </a:solidFill>
          </a:ln>
        </p:spPr>
        <p:txBody>
          <a:bodyPr wrap="square" lIns="0" tIns="0" rIns="0" bIns="0" rtlCol="0"/>
          <a:lstStyle/>
          <a:p>
            <a:endParaRPr sz="1092" dirty="0"/>
          </a:p>
        </p:txBody>
      </p:sp>
      <p:sp>
        <p:nvSpPr>
          <p:cNvPr id="23" name="Text Placeholder 2">
            <a:extLst>
              <a:ext uri="{FF2B5EF4-FFF2-40B4-BE49-F238E27FC236}">
                <a16:creationId xmlns:a16="http://schemas.microsoft.com/office/drawing/2014/main" id="{4FCA99AB-E060-DF46-BE98-B5B525F32572}"/>
              </a:ext>
            </a:extLst>
          </p:cNvPr>
          <p:cNvSpPr>
            <a:spLocks noGrp="1"/>
          </p:cNvSpPr>
          <p:nvPr>
            <p:ph type="body" sz="quarter" idx="11"/>
          </p:nvPr>
        </p:nvSpPr>
        <p:spPr>
          <a:xfrm>
            <a:off x="5019814" y="2409661"/>
            <a:ext cx="2076552" cy="2550474"/>
          </a:xfrm>
        </p:spPr>
        <p:txBody>
          <a:bodyPr>
            <a:normAutofit/>
          </a:bodyPr>
          <a:lstStyle>
            <a:lvl1pPr marL="107818" indent="-107818" algn="l">
              <a:defRPr lang="en-US" sz="970" b="0" i="0" kern="1200" spc="3" dirty="0" smtClean="0">
                <a:solidFill>
                  <a:schemeClr val="tx1"/>
                </a:solidFill>
                <a:latin typeface="Courier" pitchFamily="2" charset="0"/>
                <a:ea typeface="+mn-ea"/>
                <a:cs typeface="Courier New"/>
              </a:defRPr>
            </a:lvl1pPr>
            <a:lvl2pPr algn="l">
              <a:defRPr sz="970"/>
            </a:lvl2pPr>
            <a:lvl3pPr algn="l">
              <a:defRPr sz="970"/>
            </a:lvl3pPr>
            <a:lvl4pPr algn="l">
              <a:defRPr sz="970"/>
            </a:lvl4pPr>
            <a:lvl5pPr algn="l">
              <a:defRPr sz="970"/>
            </a:lvl5pPr>
          </a:lstStyle>
          <a:p>
            <a:pPr marL="107818" lvl="0" indent="-107818" algn="l">
              <a:lnSpc>
                <a:spcPct val="120000"/>
              </a:lnSpc>
              <a:spcBef>
                <a:spcPts val="0"/>
              </a:spcBef>
              <a:spcAft>
                <a:spcPts val="364"/>
              </a:spcAft>
              <a:buFont typeface="Arial" panose="020B0604020202020204" pitchFamily="34" charset="0"/>
              <a:buChar char="•"/>
              <a:tabLst/>
            </a:pPr>
            <a:r>
              <a:rPr lang="en-US" dirty="0"/>
              <a:t>Click to edit Master text styles</a:t>
            </a:r>
          </a:p>
          <a:p>
            <a:pPr lvl="1"/>
            <a:r>
              <a:rPr lang="en-US" dirty="0"/>
              <a:t>Second level</a:t>
            </a:r>
          </a:p>
        </p:txBody>
      </p:sp>
      <p:sp>
        <p:nvSpPr>
          <p:cNvPr id="25" name="Text Placeholder 2">
            <a:extLst>
              <a:ext uri="{FF2B5EF4-FFF2-40B4-BE49-F238E27FC236}">
                <a16:creationId xmlns:a16="http://schemas.microsoft.com/office/drawing/2014/main" id="{49F1B2A6-C651-C340-BC66-BFA5452221F7}"/>
              </a:ext>
            </a:extLst>
          </p:cNvPr>
          <p:cNvSpPr>
            <a:spLocks noGrp="1"/>
          </p:cNvSpPr>
          <p:nvPr>
            <p:ph type="body" sz="quarter" idx="12"/>
          </p:nvPr>
        </p:nvSpPr>
        <p:spPr>
          <a:xfrm>
            <a:off x="8085317" y="2409661"/>
            <a:ext cx="2076552" cy="2550474"/>
          </a:xfrm>
        </p:spPr>
        <p:txBody>
          <a:bodyPr>
            <a:normAutofit/>
          </a:bodyPr>
          <a:lstStyle>
            <a:lvl1pPr marL="107818" indent="-107818" algn="l">
              <a:defRPr lang="en-US" sz="970" b="0" i="0" kern="1200" spc="3" dirty="0" smtClean="0">
                <a:solidFill>
                  <a:schemeClr val="tx1"/>
                </a:solidFill>
                <a:latin typeface="Courier" pitchFamily="2" charset="0"/>
                <a:ea typeface="+mn-ea"/>
                <a:cs typeface="Courier New"/>
              </a:defRPr>
            </a:lvl1pPr>
            <a:lvl2pPr algn="l">
              <a:defRPr sz="970"/>
            </a:lvl2pPr>
            <a:lvl3pPr algn="l">
              <a:defRPr sz="970"/>
            </a:lvl3pPr>
            <a:lvl4pPr algn="l">
              <a:defRPr sz="970"/>
            </a:lvl4pPr>
            <a:lvl5pPr algn="l">
              <a:defRPr sz="970"/>
            </a:lvl5pPr>
          </a:lstStyle>
          <a:p>
            <a:pPr marL="107818" lvl="0" indent="-107818" algn="l">
              <a:lnSpc>
                <a:spcPct val="120000"/>
              </a:lnSpc>
              <a:spcBef>
                <a:spcPts val="0"/>
              </a:spcBef>
              <a:spcAft>
                <a:spcPts val="364"/>
              </a:spcAft>
              <a:buFont typeface="Arial" panose="020B0604020202020204" pitchFamily="34" charset="0"/>
              <a:buChar char="•"/>
              <a:tabLst/>
            </a:pPr>
            <a:r>
              <a:rPr lang="en-US" dirty="0"/>
              <a:t>Click to edit Master text styles</a:t>
            </a:r>
          </a:p>
          <a:p>
            <a:pPr lvl="1"/>
            <a:r>
              <a:rPr lang="en-US" dirty="0"/>
              <a:t>Second level</a:t>
            </a:r>
          </a:p>
        </p:txBody>
      </p:sp>
      <p:sp>
        <p:nvSpPr>
          <p:cNvPr id="26" name="Text Placeholder 2">
            <a:extLst>
              <a:ext uri="{FF2B5EF4-FFF2-40B4-BE49-F238E27FC236}">
                <a16:creationId xmlns:a16="http://schemas.microsoft.com/office/drawing/2014/main" id="{D2E5BEA0-EDF8-CF40-A14C-DDB5BEA0234D}"/>
              </a:ext>
            </a:extLst>
          </p:cNvPr>
          <p:cNvSpPr>
            <a:spLocks noGrp="1"/>
          </p:cNvSpPr>
          <p:nvPr>
            <p:ph type="body" sz="quarter" idx="10"/>
          </p:nvPr>
        </p:nvSpPr>
        <p:spPr>
          <a:xfrm>
            <a:off x="1925338" y="2409661"/>
            <a:ext cx="2076552" cy="2550474"/>
          </a:xfrm>
        </p:spPr>
        <p:txBody>
          <a:bodyPr>
            <a:normAutofit/>
          </a:bodyPr>
          <a:lstStyle>
            <a:lvl1pPr algn="l">
              <a:lnSpc>
                <a:spcPct val="120000"/>
              </a:lnSpc>
              <a:spcAft>
                <a:spcPts val="364"/>
              </a:spcAft>
              <a:defRPr sz="970"/>
            </a:lvl1pPr>
            <a:lvl2pPr algn="l">
              <a:defRPr sz="970"/>
            </a:lvl2pPr>
            <a:lvl3pPr algn="l">
              <a:defRPr sz="970"/>
            </a:lvl3pPr>
            <a:lvl4pPr algn="l">
              <a:defRPr sz="970"/>
            </a:lvl4pPr>
            <a:lvl5pPr algn="l">
              <a:defRPr sz="970"/>
            </a:lvl5pPr>
          </a:lstStyle>
          <a:p>
            <a:pPr lvl="0"/>
            <a:r>
              <a:rPr lang="en-US" dirty="0"/>
              <a:t>Click to edit Master text styles</a:t>
            </a:r>
          </a:p>
          <a:p>
            <a:pPr lvl="1"/>
            <a:r>
              <a:rPr lang="en-US" dirty="0"/>
              <a:t>Second level</a:t>
            </a:r>
          </a:p>
        </p:txBody>
      </p:sp>
      <p:sp>
        <p:nvSpPr>
          <p:cNvPr id="35" name="Text Placeholder 34">
            <a:extLst>
              <a:ext uri="{FF2B5EF4-FFF2-40B4-BE49-F238E27FC236}">
                <a16:creationId xmlns:a16="http://schemas.microsoft.com/office/drawing/2014/main" id="{DBF51A22-E511-B14D-8F82-88F78F7C6366}"/>
              </a:ext>
            </a:extLst>
          </p:cNvPr>
          <p:cNvSpPr>
            <a:spLocks noGrp="1"/>
          </p:cNvSpPr>
          <p:nvPr>
            <p:ph type="body" sz="quarter" idx="17"/>
          </p:nvPr>
        </p:nvSpPr>
        <p:spPr>
          <a:xfrm>
            <a:off x="1925338" y="1871414"/>
            <a:ext cx="2220053" cy="673863"/>
          </a:xfrm>
        </p:spPr>
        <p:txBody>
          <a:bodyPr/>
          <a:lstStyle>
            <a:lvl1pPr marL="0" indent="0" algn="l">
              <a:lnSpc>
                <a:spcPct val="80000"/>
              </a:lnSpc>
              <a:spcAft>
                <a:spcPts val="0"/>
              </a:spcAft>
              <a:buNone/>
              <a:defRPr sz="1637" b="1" i="1" cap="all" baseline="0">
                <a:latin typeface="Arial" panose="020B0604020202020204" pitchFamily="34" charset="0"/>
              </a:defRPr>
            </a:lvl1pPr>
          </a:lstStyle>
          <a:p>
            <a:pPr lvl="0"/>
            <a:r>
              <a:rPr lang="en-US" dirty="0"/>
              <a:t>Click to edit Master text styles</a:t>
            </a:r>
          </a:p>
        </p:txBody>
      </p:sp>
      <p:sp>
        <p:nvSpPr>
          <p:cNvPr id="36" name="Text Placeholder 34">
            <a:extLst>
              <a:ext uri="{FF2B5EF4-FFF2-40B4-BE49-F238E27FC236}">
                <a16:creationId xmlns:a16="http://schemas.microsoft.com/office/drawing/2014/main" id="{3235B84F-1482-5446-945C-4C9E97B563E8}"/>
              </a:ext>
            </a:extLst>
          </p:cNvPr>
          <p:cNvSpPr>
            <a:spLocks noGrp="1"/>
          </p:cNvSpPr>
          <p:nvPr>
            <p:ph type="body" sz="quarter" idx="18"/>
          </p:nvPr>
        </p:nvSpPr>
        <p:spPr>
          <a:xfrm>
            <a:off x="5015763" y="1871414"/>
            <a:ext cx="2220053" cy="673863"/>
          </a:xfrm>
        </p:spPr>
        <p:txBody>
          <a:bodyPr/>
          <a:lstStyle>
            <a:lvl1pPr marL="0" indent="0" algn="l">
              <a:lnSpc>
                <a:spcPct val="80000"/>
              </a:lnSpc>
              <a:spcAft>
                <a:spcPts val="0"/>
              </a:spcAft>
              <a:buNone/>
              <a:defRPr sz="1637" b="1" i="1" cap="all" baseline="0">
                <a:latin typeface="Arial" panose="020B0604020202020204" pitchFamily="34" charset="0"/>
              </a:defRPr>
            </a:lvl1pPr>
          </a:lstStyle>
          <a:p>
            <a:pPr lvl="0"/>
            <a:r>
              <a:rPr lang="en-US" dirty="0"/>
              <a:t>Click to edit Master text styles</a:t>
            </a:r>
          </a:p>
        </p:txBody>
      </p:sp>
      <p:sp>
        <p:nvSpPr>
          <p:cNvPr id="37" name="Text Placeholder 34">
            <a:extLst>
              <a:ext uri="{FF2B5EF4-FFF2-40B4-BE49-F238E27FC236}">
                <a16:creationId xmlns:a16="http://schemas.microsoft.com/office/drawing/2014/main" id="{CBB54BF2-5077-E14A-8B00-52FA94EBC036}"/>
              </a:ext>
            </a:extLst>
          </p:cNvPr>
          <p:cNvSpPr>
            <a:spLocks noGrp="1"/>
          </p:cNvSpPr>
          <p:nvPr>
            <p:ph type="body" sz="quarter" idx="19"/>
          </p:nvPr>
        </p:nvSpPr>
        <p:spPr>
          <a:xfrm>
            <a:off x="8087496" y="1871414"/>
            <a:ext cx="2220053" cy="673863"/>
          </a:xfrm>
        </p:spPr>
        <p:txBody>
          <a:bodyPr/>
          <a:lstStyle>
            <a:lvl1pPr marL="0" indent="0" algn="l">
              <a:lnSpc>
                <a:spcPct val="80000"/>
              </a:lnSpc>
              <a:spcAft>
                <a:spcPts val="0"/>
              </a:spcAft>
              <a:buNone/>
              <a:defRPr sz="1637" b="1" i="1" cap="all" baseline="0">
                <a:latin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3440551325"/>
      </p:ext>
    </p:extLst>
  </p:cSld>
  <p:clrMapOvr>
    <a:masterClrMapping/>
  </p:clrMapOvr>
  <p:extLst>
    <p:ext uri="{DCECCB84-F9BA-43D5-87BE-67443E8EF086}">
      <p15:sldGuideLst xmlns:p15="http://schemas.microsoft.com/office/powerpoint/2012/main">
        <p15:guide id="1" orient="horz" pos="3562">
          <p15:clr>
            <a:srgbClr val="FBAE40"/>
          </p15:clr>
        </p15:guide>
        <p15:guide id="2" pos="6332">
          <p15:clr>
            <a:srgbClr val="FBAE40"/>
          </p15:clr>
        </p15:guide>
        <p15:guide id="3" pos="1252">
          <p15:clr>
            <a:srgbClr val="FBAE40"/>
          </p15:clr>
        </p15:guide>
        <p15:guide id="4" pos="11344">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le only-RED">
    <p:bg>
      <p:bgPr>
        <a:solidFill>
          <a:schemeClr val="bg2"/>
        </a:solidFill>
        <a:effectLst/>
      </p:bgPr>
    </p:bg>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D2FB2EAF-31DF-6840-B8F3-F292F3D56F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90" y="0"/>
            <a:ext cx="12192000" cy="6857519"/>
          </a:xfrm>
          <a:prstGeom prst="rect">
            <a:avLst/>
          </a:prstGeom>
        </p:spPr>
      </p:pic>
      <p:sp>
        <p:nvSpPr>
          <p:cNvPr id="13" name="Title 6">
            <a:extLst>
              <a:ext uri="{FF2B5EF4-FFF2-40B4-BE49-F238E27FC236}">
                <a16:creationId xmlns:a16="http://schemas.microsoft.com/office/drawing/2014/main" id="{E9451337-8FF4-EF4E-8A46-6E0A5F3F01D6}"/>
              </a:ext>
            </a:extLst>
          </p:cNvPr>
          <p:cNvSpPr>
            <a:spLocks noGrp="1"/>
          </p:cNvSpPr>
          <p:nvPr>
            <p:ph type="title"/>
          </p:nvPr>
        </p:nvSpPr>
        <p:spPr>
          <a:xfrm>
            <a:off x="1204443" y="1038332"/>
            <a:ext cx="9716755" cy="503663"/>
          </a:xfrm>
          <a:prstGeom prst="rect">
            <a:avLst/>
          </a:prstGeom>
        </p:spPr>
        <p:txBody>
          <a:bodyPr wrap="square" lIns="0" tIns="0" rIns="0" bIns="0" anchor="t" anchorCtr="0">
            <a:noAutofit/>
          </a:bodyPr>
          <a:lstStyle>
            <a:lvl1pPr algn="l">
              <a:defRPr sz="1637" cap="all" baseline="0">
                <a:solidFill>
                  <a:schemeClr val="bg1"/>
                </a:solidFill>
              </a:defRPr>
            </a:lvl1pPr>
          </a:lstStyle>
          <a:p>
            <a:r>
              <a:rPr lang="en-US" dirty="0"/>
              <a:t>Click to edit Master title style</a:t>
            </a:r>
          </a:p>
        </p:txBody>
      </p:sp>
      <p:pic>
        <p:nvPicPr>
          <p:cNvPr id="9" name="Graphic 8">
            <a:extLst>
              <a:ext uri="{FF2B5EF4-FFF2-40B4-BE49-F238E27FC236}">
                <a16:creationId xmlns:a16="http://schemas.microsoft.com/office/drawing/2014/main" id="{421F3F7A-45EF-D643-B67D-5BFF6C8D3FF4}"/>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380999" y="6225176"/>
            <a:ext cx="402328" cy="251437"/>
          </a:xfrm>
          <a:prstGeom prst="rect">
            <a:avLst/>
          </a:prstGeom>
        </p:spPr>
      </p:pic>
    </p:spTree>
    <p:extLst>
      <p:ext uri="{BB962C8B-B14F-4D97-AF65-F5344CB8AC3E}">
        <p14:creationId xmlns:p14="http://schemas.microsoft.com/office/powerpoint/2010/main" val="4006215343"/>
      </p:ext>
    </p:extLst>
  </p:cSld>
  <p:clrMapOvr>
    <a:masterClrMapping/>
  </p:clrMapOvr>
  <p:extLst>
    <p:ext uri="{DCECCB84-F9BA-43D5-87BE-67443E8EF086}">
      <p15:sldGuideLst xmlns:p15="http://schemas.microsoft.com/office/powerpoint/2012/main">
        <p15:guide id="1" orient="horz" pos="3562">
          <p15:clr>
            <a:srgbClr val="FBAE40"/>
          </p15:clr>
        </p15:guide>
        <p15:guide id="2" pos="6332">
          <p15:clr>
            <a:srgbClr val="FBAE40"/>
          </p15:clr>
        </p15:guide>
        <p15:guide id="3" pos="1252">
          <p15:clr>
            <a:srgbClr val="FBAE40"/>
          </p15:clr>
        </p15:guide>
        <p15:guide id="4" pos="11344">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only-SALMON">
    <p:bg>
      <p:bgPr>
        <a:solidFill>
          <a:schemeClr val="tx2"/>
        </a:solidFill>
        <a:effectLst/>
      </p:bgPr>
    </p:bg>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D2FB2EAF-31DF-6840-B8F3-F292F3D56F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90" y="0"/>
            <a:ext cx="12192000" cy="6857519"/>
          </a:xfrm>
          <a:prstGeom prst="rect">
            <a:avLst/>
          </a:prstGeom>
        </p:spPr>
      </p:pic>
      <p:sp>
        <p:nvSpPr>
          <p:cNvPr id="13" name="Title 6">
            <a:extLst>
              <a:ext uri="{FF2B5EF4-FFF2-40B4-BE49-F238E27FC236}">
                <a16:creationId xmlns:a16="http://schemas.microsoft.com/office/drawing/2014/main" id="{E9451337-8FF4-EF4E-8A46-6E0A5F3F01D6}"/>
              </a:ext>
            </a:extLst>
          </p:cNvPr>
          <p:cNvSpPr>
            <a:spLocks noGrp="1"/>
          </p:cNvSpPr>
          <p:nvPr>
            <p:ph type="title"/>
          </p:nvPr>
        </p:nvSpPr>
        <p:spPr>
          <a:xfrm>
            <a:off x="1204443" y="1038332"/>
            <a:ext cx="9716755" cy="503663"/>
          </a:xfrm>
          <a:prstGeom prst="rect">
            <a:avLst/>
          </a:prstGeom>
        </p:spPr>
        <p:txBody>
          <a:bodyPr wrap="square" lIns="0" tIns="0" rIns="0" bIns="0" anchor="t" anchorCtr="0">
            <a:noAutofit/>
          </a:bodyPr>
          <a:lstStyle>
            <a:lvl1pPr algn="l">
              <a:defRPr sz="1637" cap="all" baseline="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120971669"/>
      </p:ext>
    </p:extLst>
  </p:cSld>
  <p:clrMapOvr>
    <a:masterClrMapping/>
  </p:clrMapOvr>
  <p:extLst>
    <p:ext uri="{DCECCB84-F9BA-43D5-87BE-67443E8EF086}">
      <p15:sldGuideLst xmlns:p15="http://schemas.microsoft.com/office/powerpoint/2012/main">
        <p15:guide id="1" orient="horz" pos="3562">
          <p15:clr>
            <a:srgbClr val="FBAE40"/>
          </p15:clr>
        </p15:guide>
        <p15:guide id="2" pos="6332">
          <p15:clr>
            <a:srgbClr val="FBAE40"/>
          </p15:clr>
        </p15:guide>
        <p15:guide id="3" pos="1252">
          <p15:clr>
            <a:srgbClr val="FBAE40"/>
          </p15:clr>
        </p15:guide>
        <p15:guide id="4" pos="11344">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only-white">
    <p:spTree>
      <p:nvGrpSpPr>
        <p:cNvPr id="1" name=""/>
        <p:cNvGrpSpPr/>
        <p:nvPr/>
      </p:nvGrpSpPr>
      <p:grpSpPr>
        <a:xfrm>
          <a:off x="0" y="0"/>
          <a:ext cx="0" cy="0"/>
          <a:chOff x="0" y="0"/>
          <a:chExt cx="0" cy="0"/>
        </a:xfrm>
      </p:grpSpPr>
      <p:sp>
        <p:nvSpPr>
          <p:cNvPr id="37" name="Title 6">
            <a:extLst>
              <a:ext uri="{FF2B5EF4-FFF2-40B4-BE49-F238E27FC236}">
                <a16:creationId xmlns:a16="http://schemas.microsoft.com/office/drawing/2014/main" id="{8DB2D349-8FE2-0848-82B2-5C80737EA677}"/>
              </a:ext>
            </a:extLst>
          </p:cNvPr>
          <p:cNvSpPr>
            <a:spLocks noGrp="1"/>
          </p:cNvSpPr>
          <p:nvPr>
            <p:ph type="title"/>
          </p:nvPr>
        </p:nvSpPr>
        <p:spPr>
          <a:xfrm>
            <a:off x="1204443" y="1038332"/>
            <a:ext cx="9782221" cy="503663"/>
          </a:xfrm>
          <a:prstGeom prst="rect">
            <a:avLst/>
          </a:prstGeom>
        </p:spPr>
        <p:txBody>
          <a:bodyPr wrap="square" lIns="0" tIns="0" rIns="0" bIns="0" anchor="t" anchorCtr="0">
            <a:noAutofit/>
          </a:bodyPr>
          <a:lstStyle>
            <a:lvl1pPr algn="l">
              <a:defRPr sz="1637" cap="all" baseline="0">
                <a:solidFill>
                  <a:schemeClr val="tx1"/>
                </a:solidFill>
              </a:defRPr>
            </a:lvl1pPr>
          </a:lstStyle>
          <a:p>
            <a:r>
              <a:rPr lang="en-US" dirty="0"/>
              <a:t>Click to edit Master title style</a:t>
            </a:r>
          </a:p>
        </p:txBody>
      </p:sp>
      <p:sp>
        <p:nvSpPr>
          <p:cNvPr id="5" name="Freeform 4">
            <a:extLst>
              <a:ext uri="{FF2B5EF4-FFF2-40B4-BE49-F238E27FC236}">
                <a16:creationId xmlns:a16="http://schemas.microsoft.com/office/drawing/2014/main" id="{A6EE97E9-8615-5641-BA96-50B5F1568314}"/>
              </a:ext>
            </a:extLst>
          </p:cNvPr>
          <p:cNvSpPr/>
          <p:nvPr/>
        </p:nvSpPr>
        <p:spPr>
          <a:xfrm>
            <a:off x="0" y="481"/>
            <a:ext cx="12192000" cy="6857519"/>
          </a:xfrm>
          <a:custGeom>
            <a:avLst/>
            <a:gdLst>
              <a:gd name="connsiteX0" fmla="*/ 0 w 20104100"/>
              <a:gd name="connsiteY0" fmla="*/ 0 h 11308556"/>
              <a:gd name="connsiteX1" fmla="*/ 0 w 20104100"/>
              <a:gd name="connsiteY1" fmla="*/ 2823788 h 11308556"/>
              <a:gd name="connsiteX2" fmla="*/ 1901618 w 20104100"/>
              <a:gd name="connsiteY2" fmla="*/ 4960896 h 11308556"/>
              <a:gd name="connsiteX3" fmla="*/ 654640 w 20104100"/>
              <a:gd name="connsiteY3" fmla="*/ 4960896 h 11308556"/>
              <a:gd name="connsiteX4" fmla="*/ 654640 w 20104100"/>
              <a:gd name="connsiteY4" fmla="*/ 9676250 h 11308556"/>
              <a:gd name="connsiteX5" fmla="*/ 0 w 20104100"/>
              <a:gd name="connsiteY5" fmla="*/ 9676250 h 11308556"/>
              <a:gd name="connsiteX6" fmla="*/ 0 w 20104100"/>
              <a:gd name="connsiteY6" fmla="*/ 11308556 h 11308556"/>
              <a:gd name="connsiteX7" fmla="*/ 20104100 w 20104100"/>
              <a:gd name="connsiteY7" fmla="*/ 11308556 h 11308556"/>
              <a:gd name="connsiteX8" fmla="*/ 20104100 w 20104100"/>
              <a:gd name="connsiteY8" fmla="*/ 0 h 11308556"/>
              <a:gd name="connsiteX9" fmla="*/ 19378154 w 20104100"/>
              <a:gd name="connsiteY9" fmla="*/ 1879000 h 11308556"/>
              <a:gd name="connsiteX10" fmla="*/ 19295956 w 20104100"/>
              <a:gd name="connsiteY10" fmla="*/ 1879000 h 11308556"/>
              <a:gd name="connsiteX11" fmla="*/ 19295956 w 20104100"/>
              <a:gd name="connsiteY11" fmla="*/ 3928990 h 11308556"/>
              <a:gd name="connsiteX12" fmla="*/ 18537550 w 20104100"/>
              <a:gd name="connsiteY12" fmla="*/ 3928990 h 11308556"/>
              <a:gd name="connsiteX13" fmla="*/ 18537550 w 20104100"/>
              <a:gd name="connsiteY13" fmla="*/ 1879000 h 11308556"/>
              <a:gd name="connsiteX14" fmla="*/ 18005840 w 20104100"/>
              <a:gd name="connsiteY14" fmla="*/ 1879000 h 11308556"/>
              <a:gd name="connsiteX15" fmla="*/ 18916806 w 20104100"/>
              <a:gd name="connsiteY15" fmla="*/ 835263 h 11308556"/>
              <a:gd name="connsiteX16" fmla="*/ 19827774 w 20104100"/>
              <a:gd name="connsiteY16" fmla="*/ 1879000 h 11308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04100" h="11308556">
                <a:moveTo>
                  <a:pt x="0" y="0"/>
                </a:moveTo>
                <a:lnTo>
                  <a:pt x="0" y="2823788"/>
                </a:lnTo>
                <a:lnTo>
                  <a:pt x="1901618" y="4960896"/>
                </a:lnTo>
                <a:lnTo>
                  <a:pt x="654640" y="4960896"/>
                </a:lnTo>
                <a:lnTo>
                  <a:pt x="654640" y="9676250"/>
                </a:lnTo>
                <a:lnTo>
                  <a:pt x="0" y="9676250"/>
                </a:lnTo>
                <a:lnTo>
                  <a:pt x="0" y="11308556"/>
                </a:lnTo>
                <a:lnTo>
                  <a:pt x="20104100" y="11308556"/>
                </a:lnTo>
                <a:lnTo>
                  <a:pt x="20104100" y="0"/>
                </a:lnTo>
                <a:close/>
                <a:moveTo>
                  <a:pt x="19378154" y="1879000"/>
                </a:moveTo>
                <a:lnTo>
                  <a:pt x="19295956" y="1879000"/>
                </a:lnTo>
                <a:lnTo>
                  <a:pt x="19295956" y="3928990"/>
                </a:lnTo>
                <a:lnTo>
                  <a:pt x="18537550" y="3928990"/>
                </a:lnTo>
                <a:lnTo>
                  <a:pt x="18537550" y="1879000"/>
                </a:lnTo>
                <a:lnTo>
                  <a:pt x="18005840" y="1879000"/>
                </a:lnTo>
                <a:lnTo>
                  <a:pt x="18916806" y="835263"/>
                </a:lnTo>
                <a:lnTo>
                  <a:pt x="19827774" y="1879000"/>
                </a:lnTo>
                <a:close/>
              </a:path>
            </a:pathLst>
          </a:custGeom>
          <a:noFill/>
          <a:ln w="10468" cap="flat">
            <a:noFill/>
            <a:prstDash val="solid"/>
            <a:miter/>
          </a:ln>
        </p:spPr>
        <p:txBody>
          <a:bodyPr rtlCol="0" anchor="ctr"/>
          <a:lstStyle/>
          <a:p>
            <a:endParaRPr lang="en-US" sz="1092" dirty="0"/>
          </a:p>
        </p:txBody>
      </p:sp>
      <p:sp>
        <p:nvSpPr>
          <p:cNvPr id="7" name="Freeform 6">
            <a:extLst>
              <a:ext uri="{FF2B5EF4-FFF2-40B4-BE49-F238E27FC236}">
                <a16:creationId xmlns:a16="http://schemas.microsoft.com/office/drawing/2014/main" id="{4C7ADA1A-7896-E442-830A-907F10FB58E2}"/>
              </a:ext>
            </a:extLst>
          </p:cNvPr>
          <p:cNvSpPr/>
          <p:nvPr/>
        </p:nvSpPr>
        <p:spPr>
          <a:xfrm>
            <a:off x="0" y="1712830"/>
            <a:ext cx="1149350" cy="4152608"/>
          </a:xfrm>
          <a:custGeom>
            <a:avLst/>
            <a:gdLst>
              <a:gd name="connsiteX0" fmla="*/ 654640 w 1895230"/>
              <a:gd name="connsiteY0" fmla="*/ 2137108 h 6847958"/>
              <a:gd name="connsiteX1" fmla="*/ 847409 w 1895230"/>
              <a:gd name="connsiteY1" fmla="*/ 2137108 h 6847958"/>
              <a:gd name="connsiteX2" fmla="*/ 1901618 w 1895230"/>
              <a:gd name="connsiteY2" fmla="*/ 2137108 h 6847958"/>
              <a:gd name="connsiteX3" fmla="*/ 0 w 1895230"/>
              <a:gd name="connsiteY3" fmla="*/ 0 h 6847958"/>
              <a:gd name="connsiteX4" fmla="*/ 0 w 1895230"/>
              <a:gd name="connsiteY4" fmla="*/ 6852462 h 6847958"/>
              <a:gd name="connsiteX5" fmla="*/ 654640 w 1895230"/>
              <a:gd name="connsiteY5" fmla="*/ 6852462 h 6847958"/>
              <a:gd name="connsiteX6" fmla="*/ 654640 w 1895230"/>
              <a:gd name="connsiteY6" fmla="*/ 2137108 h 684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5230" h="6847958">
                <a:moveTo>
                  <a:pt x="654640" y="2137108"/>
                </a:moveTo>
                <a:lnTo>
                  <a:pt x="847409" y="2137108"/>
                </a:lnTo>
                <a:lnTo>
                  <a:pt x="1901618" y="2137108"/>
                </a:lnTo>
                <a:lnTo>
                  <a:pt x="0" y="0"/>
                </a:lnTo>
                <a:lnTo>
                  <a:pt x="0" y="6852462"/>
                </a:lnTo>
                <a:lnTo>
                  <a:pt x="654640" y="6852462"/>
                </a:lnTo>
                <a:lnTo>
                  <a:pt x="654640" y="2137108"/>
                </a:lnTo>
                <a:close/>
              </a:path>
            </a:pathLst>
          </a:custGeom>
          <a:solidFill>
            <a:srgbClr val="12110C"/>
          </a:solidFill>
          <a:ln w="10468" cap="flat">
            <a:noFill/>
            <a:prstDash val="solid"/>
            <a:miter/>
          </a:ln>
        </p:spPr>
        <p:txBody>
          <a:bodyPr rtlCol="0" anchor="ctr"/>
          <a:lstStyle/>
          <a:p>
            <a:endParaRPr lang="en-US" sz="1092" dirty="0"/>
          </a:p>
        </p:txBody>
      </p:sp>
    </p:spTree>
    <p:extLst>
      <p:ext uri="{BB962C8B-B14F-4D97-AF65-F5344CB8AC3E}">
        <p14:creationId xmlns:p14="http://schemas.microsoft.com/office/powerpoint/2010/main" val="4010251655"/>
      </p:ext>
    </p:extLst>
  </p:cSld>
  <p:clrMapOvr>
    <a:masterClrMapping/>
  </p:clrMapOvr>
  <p:extLst>
    <p:ext uri="{DCECCB84-F9BA-43D5-87BE-67443E8EF086}">
      <p15:sldGuideLst xmlns:p15="http://schemas.microsoft.com/office/powerpoint/2012/main">
        <p15:guide id="1" orient="horz" pos="3562">
          <p15:clr>
            <a:srgbClr val="FBAE40"/>
          </p15:clr>
        </p15:guide>
        <p15:guide id="2" pos="1274">
          <p15:clr>
            <a:srgbClr val="FBAE40"/>
          </p15:clr>
        </p15:guide>
        <p15:guide id="3" pos="11412">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mp; Body copy">
    <p:spTree>
      <p:nvGrpSpPr>
        <p:cNvPr id="1" name=""/>
        <p:cNvGrpSpPr/>
        <p:nvPr/>
      </p:nvGrpSpPr>
      <p:grpSpPr>
        <a:xfrm>
          <a:off x="0" y="0"/>
          <a:ext cx="0" cy="0"/>
          <a:chOff x="0" y="0"/>
          <a:chExt cx="0" cy="0"/>
        </a:xfrm>
      </p:grpSpPr>
      <p:sp>
        <p:nvSpPr>
          <p:cNvPr id="13" name="Title 6">
            <a:extLst>
              <a:ext uri="{FF2B5EF4-FFF2-40B4-BE49-F238E27FC236}">
                <a16:creationId xmlns:a16="http://schemas.microsoft.com/office/drawing/2014/main" id="{E9451337-8FF4-EF4E-8A46-6E0A5F3F01D6}"/>
              </a:ext>
            </a:extLst>
          </p:cNvPr>
          <p:cNvSpPr>
            <a:spLocks noGrp="1"/>
          </p:cNvSpPr>
          <p:nvPr>
            <p:ph type="title"/>
          </p:nvPr>
        </p:nvSpPr>
        <p:spPr>
          <a:xfrm>
            <a:off x="1204443" y="1038332"/>
            <a:ext cx="9768765" cy="503663"/>
          </a:xfrm>
          <a:prstGeom prst="rect">
            <a:avLst/>
          </a:prstGeom>
        </p:spPr>
        <p:txBody>
          <a:bodyPr wrap="square" lIns="0" tIns="0" rIns="0" bIns="0" anchor="t" anchorCtr="0">
            <a:noAutofit/>
          </a:bodyPr>
          <a:lstStyle>
            <a:lvl1pPr algn="l">
              <a:defRPr sz="1637" cap="all" baseline="0">
                <a:solidFill>
                  <a:schemeClr val="tx1"/>
                </a:solidFill>
              </a:defRPr>
            </a:lvl1pPr>
          </a:lstStyle>
          <a:p>
            <a:r>
              <a:rPr lang="en-US" dirty="0"/>
              <a:t>Click to edit Master title style</a:t>
            </a:r>
          </a:p>
        </p:txBody>
      </p:sp>
      <p:sp>
        <p:nvSpPr>
          <p:cNvPr id="9" name="Content Placeholder 8">
            <a:extLst>
              <a:ext uri="{FF2B5EF4-FFF2-40B4-BE49-F238E27FC236}">
                <a16:creationId xmlns:a16="http://schemas.microsoft.com/office/drawing/2014/main" id="{AB491DB7-69A3-B84A-82AC-7B7CD0BFD783}"/>
              </a:ext>
            </a:extLst>
          </p:cNvPr>
          <p:cNvSpPr>
            <a:spLocks noGrp="1"/>
          </p:cNvSpPr>
          <p:nvPr>
            <p:ph sz="quarter" idx="10"/>
          </p:nvPr>
        </p:nvSpPr>
        <p:spPr>
          <a:xfrm>
            <a:off x="1183194" y="1542184"/>
            <a:ext cx="9789991" cy="4934602"/>
          </a:xfrm>
        </p:spPr>
        <p:txBody>
          <a:bodyPr/>
          <a:lstStyle>
            <a:lvl1pPr algn="l">
              <a:defRPr/>
            </a:lvl1pPr>
            <a:lvl2pPr algn="l">
              <a:defRPr/>
            </a:lvl2pPr>
            <a:lvl3pPr algn="l">
              <a:defRPr/>
            </a:lvl3pPr>
            <a:lvl4pPr algn="l">
              <a:defRPr/>
            </a:lvl4pPr>
            <a:lvl5pPr algn="l">
              <a:defRPr/>
            </a:lvl5pPr>
          </a:lstStyle>
          <a:p>
            <a:pPr lvl="0"/>
            <a:r>
              <a:rPr lang="en-US" dirty="0"/>
              <a:t>Click to edit Master text styles</a:t>
            </a:r>
          </a:p>
          <a:p>
            <a:pPr lvl="1"/>
            <a:r>
              <a:rPr lang="en-US" dirty="0"/>
              <a:t>Second level</a:t>
            </a:r>
          </a:p>
        </p:txBody>
      </p:sp>
      <p:sp>
        <p:nvSpPr>
          <p:cNvPr id="3" name="Freeform 2">
            <a:extLst>
              <a:ext uri="{FF2B5EF4-FFF2-40B4-BE49-F238E27FC236}">
                <a16:creationId xmlns:a16="http://schemas.microsoft.com/office/drawing/2014/main" id="{52E9D9F6-A0E4-194A-A38F-FFDF9429E665}"/>
              </a:ext>
            </a:extLst>
          </p:cNvPr>
          <p:cNvSpPr/>
          <p:nvPr/>
        </p:nvSpPr>
        <p:spPr>
          <a:xfrm>
            <a:off x="1990" y="0"/>
            <a:ext cx="12192000" cy="6857519"/>
          </a:xfrm>
          <a:custGeom>
            <a:avLst/>
            <a:gdLst>
              <a:gd name="connsiteX0" fmla="*/ 0 w 20104100"/>
              <a:gd name="connsiteY0" fmla="*/ 0 h 11308556"/>
              <a:gd name="connsiteX1" fmla="*/ 0 w 20104100"/>
              <a:gd name="connsiteY1" fmla="*/ 2823788 h 11308556"/>
              <a:gd name="connsiteX2" fmla="*/ 1901618 w 20104100"/>
              <a:gd name="connsiteY2" fmla="*/ 4960896 h 11308556"/>
              <a:gd name="connsiteX3" fmla="*/ 654640 w 20104100"/>
              <a:gd name="connsiteY3" fmla="*/ 4960896 h 11308556"/>
              <a:gd name="connsiteX4" fmla="*/ 654640 w 20104100"/>
              <a:gd name="connsiteY4" fmla="*/ 9676250 h 11308556"/>
              <a:gd name="connsiteX5" fmla="*/ 0 w 20104100"/>
              <a:gd name="connsiteY5" fmla="*/ 9676250 h 11308556"/>
              <a:gd name="connsiteX6" fmla="*/ 0 w 20104100"/>
              <a:gd name="connsiteY6" fmla="*/ 11308556 h 11308556"/>
              <a:gd name="connsiteX7" fmla="*/ 20104100 w 20104100"/>
              <a:gd name="connsiteY7" fmla="*/ 11308556 h 11308556"/>
              <a:gd name="connsiteX8" fmla="*/ 20104100 w 20104100"/>
              <a:gd name="connsiteY8" fmla="*/ 0 h 11308556"/>
              <a:gd name="connsiteX9" fmla="*/ 19378154 w 20104100"/>
              <a:gd name="connsiteY9" fmla="*/ 1879000 h 11308556"/>
              <a:gd name="connsiteX10" fmla="*/ 19295956 w 20104100"/>
              <a:gd name="connsiteY10" fmla="*/ 1879000 h 11308556"/>
              <a:gd name="connsiteX11" fmla="*/ 19295956 w 20104100"/>
              <a:gd name="connsiteY11" fmla="*/ 3928990 h 11308556"/>
              <a:gd name="connsiteX12" fmla="*/ 18537550 w 20104100"/>
              <a:gd name="connsiteY12" fmla="*/ 3928990 h 11308556"/>
              <a:gd name="connsiteX13" fmla="*/ 18537550 w 20104100"/>
              <a:gd name="connsiteY13" fmla="*/ 1879000 h 11308556"/>
              <a:gd name="connsiteX14" fmla="*/ 18005840 w 20104100"/>
              <a:gd name="connsiteY14" fmla="*/ 1879000 h 11308556"/>
              <a:gd name="connsiteX15" fmla="*/ 18916806 w 20104100"/>
              <a:gd name="connsiteY15" fmla="*/ 835263 h 11308556"/>
              <a:gd name="connsiteX16" fmla="*/ 19827774 w 20104100"/>
              <a:gd name="connsiteY16" fmla="*/ 1879000 h 11308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04100" h="11308556">
                <a:moveTo>
                  <a:pt x="0" y="0"/>
                </a:moveTo>
                <a:lnTo>
                  <a:pt x="0" y="2823788"/>
                </a:lnTo>
                <a:lnTo>
                  <a:pt x="1901618" y="4960896"/>
                </a:lnTo>
                <a:lnTo>
                  <a:pt x="654640" y="4960896"/>
                </a:lnTo>
                <a:lnTo>
                  <a:pt x="654640" y="9676250"/>
                </a:lnTo>
                <a:lnTo>
                  <a:pt x="0" y="9676250"/>
                </a:lnTo>
                <a:lnTo>
                  <a:pt x="0" y="11308556"/>
                </a:lnTo>
                <a:lnTo>
                  <a:pt x="20104100" y="11308556"/>
                </a:lnTo>
                <a:lnTo>
                  <a:pt x="20104100" y="0"/>
                </a:lnTo>
                <a:close/>
                <a:moveTo>
                  <a:pt x="19378154" y="1879000"/>
                </a:moveTo>
                <a:lnTo>
                  <a:pt x="19295956" y="1879000"/>
                </a:lnTo>
                <a:lnTo>
                  <a:pt x="19295956" y="3928990"/>
                </a:lnTo>
                <a:lnTo>
                  <a:pt x="18537550" y="3928990"/>
                </a:lnTo>
                <a:lnTo>
                  <a:pt x="18537550" y="1879000"/>
                </a:lnTo>
                <a:lnTo>
                  <a:pt x="18005840" y="1879000"/>
                </a:lnTo>
                <a:lnTo>
                  <a:pt x="18916806" y="835263"/>
                </a:lnTo>
                <a:lnTo>
                  <a:pt x="19827774" y="1879000"/>
                </a:lnTo>
                <a:close/>
              </a:path>
            </a:pathLst>
          </a:custGeom>
          <a:noFill/>
          <a:ln w="10468" cap="flat">
            <a:noFill/>
            <a:prstDash val="solid"/>
            <a:miter/>
          </a:ln>
        </p:spPr>
        <p:txBody>
          <a:bodyPr rtlCol="0" anchor="ctr"/>
          <a:lstStyle/>
          <a:p>
            <a:endParaRPr lang="en-US" sz="1092" dirty="0"/>
          </a:p>
        </p:txBody>
      </p:sp>
      <p:sp>
        <p:nvSpPr>
          <p:cNvPr id="10" name="Freeform 9">
            <a:extLst>
              <a:ext uri="{FF2B5EF4-FFF2-40B4-BE49-F238E27FC236}">
                <a16:creationId xmlns:a16="http://schemas.microsoft.com/office/drawing/2014/main" id="{A0597540-0E30-E44C-8F97-D3E9B1F82171}"/>
              </a:ext>
            </a:extLst>
          </p:cNvPr>
          <p:cNvSpPr/>
          <p:nvPr/>
        </p:nvSpPr>
        <p:spPr>
          <a:xfrm>
            <a:off x="1990" y="1712348"/>
            <a:ext cx="1149350" cy="4152608"/>
          </a:xfrm>
          <a:custGeom>
            <a:avLst/>
            <a:gdLst>
              <a:gd name="connsiteX0" fmla="*/ 654640 w 1895230"/>
              <a:gd name="connsiteY0" fmla="*/ 2137108 h 6847958"/>
              <a:gd name="connsiteX1" fmla="*/ 847409 w 1895230"/>
              <a:gd name="connsiteY1" fmla="*/ 2137108 h 6847958"/>
              <a:gd name="connsiteX2" fmla="*/ 1901618 w 1895230"/>
              <a:gd name="connsiteY2" fmla="*/ 2137108 h 6847958"/>
              <a:gd name="connsiteX3" fmla="*/ 0 w 1895230"/>
              <a:gd name="connsiteY3" fmla="*/ 0 h 6847958"/>
              <a:gd name="connsiteX4" fmla="*/ 0 w 1895230"/>
              <a:gd name="connsiteY4" fmla="*/ 6852462 h 6847958"/>
              <a:gd name="connsiteX5" fmla="*/ 654640 w 1895230"/>
              <a:gd name="connsiteY5" fmla="*/ 6852462 h 6847958"/>
              <a:gd name="connsiteX6" fmla="*/ 654640 w 1895230"/>
              <a:gd name="connsiteY6" fmla="*/ 2137108 h 684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5230" h="6847958">
                <a:moveTo>
                  <a:pt x="654640" y="2137108"/>
                </a:moveTo>
                <a:lnTo>
                  <a:pt x="847409" y="2137108"/>
                </a:lnTo>
                <a:lnTo>
                  <a:pt x="1901618" y="2137108"/>
                </a:lnTo>
                <a:lnTo>
                  <a:pt x="0" y="0"/>
                </a:lnTo>
                <a:lnTo>
                  <a:pt x="0" y="6852462"/>
                </a:lnTo>
                <a:lnTo>
                  <a:pt x="654640" y="6852462"/>
                </a:lnTo>
                <a:lnTo>
                  <a:pt x="654640" y="2137108"/>
                </a:lnTo>
                <a:close/>
              </a:path>
            </a:pathLst>
          </a:custGeom>
          <a:solidFill>
            <a:srgbClr val="12110C"/>
          </a:solidFill>
          <a:ln w="10468" cap="flat">
            <a:noFill/>
            <a:prstDash val="solid"/>
            <a:miter/>
          </a:ln>
        </p:spPr>
        <p:txBody>
          <a:bodyPr rtlCol="0" anchor="ctr"/>
          <a:lstStyle/>
          <a:p>
            <a:endParaRPr lang="en-US" sz="1092" dirty="0"/>
          </a:p>
        </p:txBody>
      </p:sp>
    </p:spTree>
    <p:extLst>
      <p:ext uri="{BB962C8B-B14F-4D97-AF65-F5344CB8AC3E}">
        <p14:creationId xmlns:p14="http://schemas.microsoft.com/office/powerpoint/2010/main" val="2201950319"/>
      </p:ext>
    </p:extLst>
  </p:cSld>
  <p:clrMapOvr>
    <a:masterClrMapping/>
  </p:clrMapOvr>
  <p:extLst>
    <p:ext uri="{DCECCB84-F9BA-43D5-87BE-67443E8EF086}">
      <p15:sldGuideLst xmlns:p15="http://schemas.microsoft.com/office/powerpoint/2012/main">
        <p15:guide id="1" pos="6332">
          <p15:clr>
            <a:srgbClr val="FBAE40"/>
          </p15:clr>
        </p15:guide>
        <p15:guide id="2" pos="1229">
          <p15:clr>
            <a:srgbClr val="FBAE40"/>
          </p15:clr>
        </p15:guide>
        <p15:guide id="3" pos="11412">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oadmap-1">
    <p:spTree>
      <p:nvGrpSpPr>
        <p:cNvPr id="1" name=""/>
        <p:cNvGrpSpPr/>
        <p:nvPr/>
      </p:nvGrpSpPr>
      <p:grpSpPr>
        <a:xfrm>
          <a:off x="0" y="0"/>
          <a:ext cx="0" cy="0"/>
          <a:chOff x="0" y="0"/>
          <a:chExt cx="0" cy="0"/>
        </a:xfrm>
      </p:grpSpPr>
      <p:graphicFrame>
        <p:nvGraphicFramePr>
          <p:cNvPr id="50" name="Table 49">
            <a:extLst>
              <a:ext uri="{FF2B5EF4-FFF2-40B4-BE49-F238E27FC236}">
                <a16:creationId xmlns:a16="http://schemas.microsoft.com/office/drawing/2014/main" id="{A6DFA681-259E-AD4D-BF16-05A8243CCEB6}"/>
              </a:ext>
            </a:extLst>
          </p:cNvPr>
          <p:cNvGraphicFramePr>
            <a:graphicFrameLocks noGrp="1"/>
          </p:cNvGraphicFramePr>
          <p:nvPr userDrawn="1">
            <p:extLst>
              <p:ext uri="{D42A27DB-BD31-4B8C-83A1-F6EECF244321}">
                <p14:modId xmlns:p14="http://schemas.microsoft.com/office/powerpoint/2010/main" val="3444432666"/>
              </p:ext>
            </p:extLst>
          </p:nvPr>
        </p:nvGraphicFramePr>
        <p:xfrm>
          <a:off x="1226517" y="1573101"/>
          <a:ext cx="9760145" cy="4805332"/>
        </p:xfrm>
        <a:graphic>
          <a:graphicData uri="http://schemas.openxmlformats.org/drawingml/2006/table">
            <a:tbl>
              <a:tblPr firstRow="1" bandRow="1">
                <a:tableStyleId>{5C22544A-7EE6-4342-B048-85BDC9FD1C3A}</a:tableStyleId>
              </a:tblPr>
              <a:tblGrid>
                <a:gridCol w="910195">
                  <a:extLst>
                    <a:ext uri="{9D8B030D-6E8A-4147-A177-3AD203B41FA5}">
                      <a16:colId xmlns:a16="http://schemas.microsoft.com/office/drawing/2014/main" val="1619126657"/>
                    </a:ext>
                  </a:extLst>
                </a:gridCol>
                <a:gridCol w="2212488">
                  <a:extLst>
                    <a:ext uri="{9D8B030D-6E8A-4147-A177-3AD203B41FA5}">
                      <a16:colId xmlns:a16="http://schemas.microsoft.com/office/drawing/2014/main" val="893913735"/>
                    </a:ext>
                  </a:extLst>
                </a:gridCol>
                <a:gridCol w="2212488">
                  <a:extLst>
                    <a:ext uri="{9D8B030D-6E8A-4147-A177-3AD203B41FA5}">
                      <a16:colId xmlns:a16="http://schemas.microsoft.com/office/drawing/2014/main" val="1920519843"/>
                    </a:ext>
                  </a:extLst>
                </a:gridCol>
                <a:gridCol w="2212488">
                  <a:extLst>
                    <a:ext uri="{9D8B030D-6E8A-4147-A177-3AD203B41FA5}">
                      <a16:colId xmlns:a16="http://schemas.microsoft.com/office/drawing/2014/main" val="2479878562"/>
                    </a:ext>
                  </a:extLst>
                </a:gridCol>
                <a:gridCol w="2212488">
                  <a:extLst>
                    <a:ext uri="{9D8B030D-6E8A-4147-A177-3AD203B41FA5}">
                      <a16:colId xmlns:a16="http://schemas.microsoft.com/office/drawing/2014/main" val="1937586290"/>
                    </a:ext>
                  </a:extLst>
                </a:gridCol>
              </a:tblGrid>
              <a:tr h="345819">
                <a:tc>
                  <a:txBody>
                    <a:bodyPr/>
                    <a:lstStyle/>
                    <a:p>
                      <a:endParaRPr lang="en-US" sz="1100" dirty="0">
                        <a:solidFill>
                          <a:schemeClr val="bg1"/>
                        </a:solidFill>
                      </a:endParaRPr>
                    </a:p>
                  </a:txBody>
                  <a:tcPr marL="55453" marR="55453" marT="27725" marB="27725">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100" b="1" i="0" u="sng" dirty="0">
                          <a:solidFill>
                            <a:schemeClr val="bg1"/>
                          </a:solidFill>
                          <a:latin typeface="Arial" panose="020B0604020202020204" pitchFamily="34" charset="0"/>
                          <a:ea typeface="Calibri"/>
                          <a:cs typeface="Arial" panose="020B0604020202020204" pitchFamily="34" charset="0"/>
                          <a:sym typeface="Calibri"/>
                        </a:rPr>
                        <a:t>Inspire</a:t>
                      </a:r>
                      <a:endParaRPr lang="en-US" sz="1100" dirty="0">
                        <a:solidFill>
                          <a:schemeClr val="bg1"/>
                        </a:solidFill>
                      </a:endParaRPr>
                    </a:p>
                  </a:txBody>
                  <a:tcPr marL="55453" marR="55453" marT="27725" marB="2772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100" b="1" i="0" u="sng" dirty="0">
                          <a:solidFill>
                            <a:schemeClr val="bg1"/>
                          </a:solidFill>
                          <a:latin typeface="Arial" panose="020B0604020202020204" pitchFamily="34" charset="0"/>
                          <a:ea typeface="Calibri"/>
                          <a:cs typeface="Arial" panose="020B0604020202020204" pitchFamily="34" charset="0"/>
                          <a:sym typeface="Calibri"/>
                        </a:rPr>
                        <a:t>Validate</a:t>
                      </a:r>
                    </a:p>
                  </a:txBody>
                  <a:tcPr marL="55453" marR="55453" marT="27725" marB="2772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100" b="1" i="0" u="sng" dirty="0">
                          <a:solidFill>
                            <a:schemeClr val="bg1"/>
                          </a:solidFill>
                          <a:latin typeface="Arial" panose="020B0604020202020204" pitchFamily="34" charset="0"/>
                          <a:ea typeface="Calibri"/>
                          <a:cs typeface="Arial" panose="020B0604020202020204" pitchFamily="34" charset="0"/>
                          <a:sym typeface="Calibri"/>
                        </a:rPr>
                        <a:t>Facilitate</a:t>
                      </a:r>
                      <a:endParaRPr lang="en-GB" sz="1700" b="1" i="0" u="sng" dirty="0">
                        <a:solidFill>
                          <a:schemeClr val="bg1"/>
                        </a:solidFill>
                        <a:latin typeface="Arial" panose="020B0604020202020204" pitchFamily="34" charset="0"/>
                        <a:cs typeface="Arial" panose="020B0604020202020204" pitchFamily="34" charset="0"/>
                      </a:endParaRPr>
                    </a:p>
                  </a:txBody>
                  <a:tcPr marL="55453" marR="55453" marT="27725" marB="2772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GB" sz="1100" b="1" i="0" u="sng" dirty="0">
                          <a:solidFill>
                            <a:schemeClr val="bg1"/>
                          </a:solidFill>
                          <a:latin typeface="Arial" panose="020B0604020202020204" pitchFamily="34" charset="0"/>
                          <a:ea typeface="Calibri"/>
                          <a:cs typeface="Arial" panose="020B0604020202020204" pitchFamily="34" charset="0"/>
                          <a:sym typeface="Calibri"/>
                        </a:rPr>
                        <a:t>Confirm</a:t>
                      </a:r>
                      <a:endParaRPr lang="en-US" sz="1100" dirty="0">
                        <a:solidFill>
                          <a:schemeClr val="bg1"/>
                        </a:solidFill>
                      </a:endParaRPr>
                    </a:p>
                  </a:txBody>
                  <a:tcPr marL="55453" marR="55453" marT="27725" marB="27725"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3179385794"/>
                  </a:ext>
                </a:extLst>
              </a:tr>
              <a:tr h="1114878">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GB" sz="1100" b="1" i="0" u="sng" dirty="0">
                        <a:solidFill>
                          <a:schemeClr val="tx1"/>
                        </a:solidFill>
                        <a:latin typeface="Arial" panose="020B0604020202020204" pitchFamily="34" charset="0"/>
                        <a:cs typeface="Arial" panose="020B0604020202020204" pitchFamily="34" charset="0"/>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41288" marR="5080" lvl="0" indent="-128588" algn="l" defTabSz="914400" rtl="0" eaLnBrk="1" fontAlgn="auto" latinLnBrk="0" hangingPunct="1">
                        <a:lnSpc>
                          <a:spcPct val="116599"/>
                        </a:lnSpc>
                        <a:spcBef>
                          <a:spcPts val="100"/>
                        </a:spcBef>
                        <a:spcAft>
                          <a:spcPts val="0"/>
                        </a:spcAft>
                        <a:buClrTx/>
                        <a:buSzTx/>
                        <a:buFontTx/>
                        <a:buNone/>
                        <a:tabLst/>
                        <a:defRPr/>
                      </a:pPr>
                      <a:endParaRPr lang="en-GB" sz="1000" kern="1200" spc="-5" dirty="0">
                        <a:solidFill>
                          <a:schemeClr val="tx1"/>
                        </a:solidFill>
                        <a:latin typeface="Courier" pitchFamily="2" charset="0"/>
                        <a:ea typeface="+mn-ea"/>
                        <a:cs typeface="Courier New"/>
                        <a:sym typeface="Arial"/>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86942537"/>
                  </a:ext>
                </a:extLst>
              </a:tr>
              <a:tr h="1114878">
                <a:tc>
                  <a:txBody>
                    <a:bodyPr/>
                    <a:lstStyle/>
                    <a:p>
                      <a:endParaRPr lang="en-US" sz="1100" b="1" i="0" u="sng" dirty="0">
                        <a:solidFill>
                          <a:schemeClr val="tx1"/>
                        </a:solidFill>
                        <a:latin typeface="Arial" panose="020B0604020202020204" pitchFamily="34" charset="0"/>
                        <a:cs typeface="Arial" panose="020B0604020202020204" pitchFamily="34" charset="0"/>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61390611"/>
                  </a:ext>
                </a:extLst>
              </a:tr>
              <a:tr h="1114878">
                <a:tc>
                  <a:txBody>
                    <a:bodyPr/>
                    <a:lstStyle/>
                    <a:p>
                      <a:endParaRPr lang="en-US" sz="1100" b="1" i="0" u="sng" dirty="0">
                        <a:solidFill>
                          <a:schemeClr val="tx1"/>
                        </a:solidFill>
                        <a:latin typeface="Arial" panose="020B0604020202020204" pitchFamily="34" charset="0"/>
                        <a:cs typeface="Arial" panose="020B0604020202020204" pitchFamily="34" charset="0"/>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8291403"/>
                  </a:ext>
                </a:extLst>
              </a:tr>
              <a:tr h="1114878">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GB" sz="1100" b="1" i="0" u="sng" dirty="0">
                        <a:solidFill>
                          <a:schemeClr val="tx1"/>
                        </a:solidFill>
                        <a:latin typeface="Arial" panose="020B0604020202020204" pitchFamily="34" charset="0"/>
                        <a:cs typeface="Arial" panose="020B0604020202020204" pitchFamily="34" charset="0"/>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09953073"/>
                  </a:ext>
                </a:extLst>
              </a:tr>
            </a:tbl>
          </a:graphicData>
        </a:graphic>
      </p:graphicFrame>
      <p:sp>
        <p:nvSpPr>
          <p:cNvPr id="37" name="Title 6">
            <a:extLst>
              <a:ext uri="{FF2B5EF4-FFF2-40B4-BE49-F238E27FC236}">
                <a16:creationId xmlns:a16="http://schemas.microsoft.com/office/drawing/2014/main" id="{8DB2D349-8FE2-0848-82B2-5C80737EA677}"/>
              </a:ext>
            </a:extLst>
          </p:cNvPr>
          <p:cNvSpPr>
            <a:spLocks noGrp="1"/>
          </p:cNvSpPr>
          <p:nvPr>
            <p:ph type="title"/>
          </p:nvPr>
        </p:nvSpPr>
        <p:spPr>
          <a:xfrm>
            <a:off x="1204443" y="1038332"/>
            <a:ext cx="9782221" cy="503663"/>
          </a:xfrm>
          <a:prstGeom prst="rect">
            <a:avLst/>
          </a:prstGeom>
        </p:spPr>
        <p:txBody>
          <a:bodyPr wrap="square" lIns="0" tIns="0" rIns="0" bIns="0" anchor="t" anchorCtr="0">
            <a:noAutofit/>
          </a:bodyPr>
          <a:lstStyle>
            <a:lvl1pPr algn="l">
              <a:defRPr sz="1637" cap="all" baseline="0">
                <a:solidFill>
                  <a:schemeClr val="tx1"/>
                </a:solidFill>
              </a:defRPr>
            </a:lvl1pPr>
          </a:lstStyle>
          <a:p>
            <a:r>
              <a:rPr lang="en-US" dirty="0"/>
              <a:t>Click to edit Master title style</a:t>
            </a:r>
          </a:p>
        </p:txBody>
      </p:sp>
      <p:grpSp>
        <p:nvGrpSpPr>
          <p:cNvPr id="40" name="Group 39">
            <a:extLst>
              <a:ext uri="{FF2B5EF4-FFF2-40B4-BE49-F238E27FC236}">
                <a16:creationId xmlns:a16="http://schemas.microsoft.com/office/drawing/2014/main" id="{5505308B-E066-664A-A8A4-AEABF5277ADA}"/>
              </a:ext>
            </a:extLst>
          </p:cNvPr>
          <p:cNvGrpSpPr/>
          <p:nvPr userDrawn="1"/>
        </p:nvGrpSpPr>
        <p:grpSpPr>
          <a:xfrm>
            <a:off x="4212267" y="1645666"/>
            <a:ext cx="239860" cy="216193"/>
            <a:chOff x="12309997" y="288558"/>
            <a:chExt cx="828573" cy="746876"/>
          </a:xfrm>
          <a:solidFill>
            <a:schemeClr val="bg1"/>
          </a:solidFill>
        </p:grpSpPr>
        <p:sp>
          <p:nvSpPr>
            <p:cNvPr id="4" name="Triangle 3">
              <a:extLst>
                <a:ext uri="{FF2B5EF4-FFF2-40B4-BE49-F238E27FC236}">
                  <a16:creationId xmlns:a16="http://schemas.microsoft.com/office/drawing/2014/main" id="{DA46ED18-C66D-6C4A-8903-B6E1AB3DF78A}"/>
                </a:ext>
              </a:extLst>
            </p:cNvPr>
            <p:cNvSpPr/>
            <p:nvPr userDrawn="1"/>
          </p:nvSpPr>
          <p:spPr>
            <a:xfrm rot="5400000">
              <a:off x="12123901" y="474667"/>
              <a:ext cx="746863" cy="37467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2" dirty="0"/>
            </a:p>
          </p:txBody>
        </p:sp>
        <p:sp>
          <p:nvSpPr>
            <p:cNvPr id="39" name="Triangle 38">
              <a:extLst>
                <a:ext uri="{FF2B5EF4-FFF2-40B4-BE49-F238E27FC236}">
                  <a16:creationId xmlns:a16="http://schemas.microsoft.com/office/drawing/2014/main" id="{7F6D5E6A-D6F6-4244-A3F8-C6E9B1C35812}"/>
                </a:ext>
              </a:extLst>
            </p:cNvPr>
            <p:cNvSpPr/>
            <p:nvPr userDrawn="1"/>
          </p:nvSpPr>
          <p:spPr>
            <a:xfrm rot="5400000">
              <a:off x="12577801" y="474656"/>
              <a:ext cx="746868" cy="37467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2" dirty="0"/>
            </a:p>
          </p:txBody>
        </p:sp>
      </p:grpSp>
      <p:sp>
        <p:nvSpPr>
          <p:cNvPr id="3" name="Freeform 2">
            <a:extLst>
              <a:ext uri="{FF2B5EF4-FFF2-40B4-BE49-F238E27FC236}">
                <a16:creationId xmlns:a16="http://schemas.microsoft.com/office/drawing/2014/main" id="{CB2C4FB3-3D29-714F-8DBE-6D04E24B8C87}"/>
              </a:ext>
            </a:extLst>
          </p:cNvPr>
          <p:cNvSpPr/>
          <p:nvPr userDrawn="1"/>
        </p:nvSpPr>
        <p:spPr>
          <a:xfrm>
            <a:off x="0" y="481"/>
            <a:ext cx="12192000" cy="6857519"/>
          </a:xfrm>
          <a:custGeom>
            <a:avLst/>
            <a:gdLst>
              <a:gd name="connsiteX0" fmla="*/ 0 w 20104100"/>
              <a:gd name="connsiteY0" fmla="*/ 0 h 11308556"/>
              <a:gd name="connsiteX1" fmla="*/ 0 w 20104100"/>
              <a:gd name="connsiteY1" fmla="*/ 2823788 h 11308556"/>
              <a:gd name="connsiteX2" fmla="*/ 1901618 w 20104100"/>
              <a:gd name="connsiteY2" fmla="*/ 4960896 h 11308556"/>
              <a:gd name="connsiteX3" fmla="*/ 654640 w 20104100"/>
              <a:gd name="connsiteY3" fmla="*/ 4960896 h 11308556"/>
              <a:gd name="connsiteX4" fmla="*/ 654640 w 20104100"/>
              <a:gd name="connsiteY4" fmla="*/ 9676250 h 11308556"/>
              <a:gd name="connsiteX5" fmla="*/ 0 w 20104100"/>
              <a:gd name="connsiteY5" fmla="*/ 9676250 h 11308556"/>
              <a:gd name="connsiteX6" fmla="*/ 0 w 20104100"/>
              <a:gd name="connsiteY6" fmla="*/ 11308556 h 11308556"/>
              <a:gd name="connsiteX7" fmla="*/ 20104100 w 20104100"/>
              <a:gd name="connsiteY7" fmla="*/ 11308556 h 11308556"/>
              <a:gd name="connsiteX8" fmla="*/ 20104100 w 20104100"/>
              <a:gd name="connsiteY8" fmla="*/ 0 h 11308556"/>
              <a:gd name="connsiteX9" fmla="*/ 19378154 w 20104100"/>
              <a:gd name="connsiteY9" fmla="*/ 1879000 h 11308556"/>
              <a:gd name="connsiteX10" fmla="*/ 19295956 w 20104100"/>
              <a:gd name="connsiteY10" fmla="*/ 1879000 h 11308556"/>
              <a:gd name="connsiteX11" fmla="*/ 19295956 w 20104100"/>
              <a:gd name="connsiteY11" fmla="*/ 3928990 h 11308556"/>
              <a:gd name="connsiteX12" fmla="*/ 18537550 w 20104100"/>
              <a:gd name="connsiteY12" fmla="*/ 3928990 h 11308556"/>
              <a:gd name="connsiteX13" fmla="*/ 18537550 w 20104100"/>
              <a:gd name="connsiteY13" fmla="*/ 1879000 h 11308556"/>
              <a:gd name="connsiteX14" fmla="*/ 18005840 w 20104100"/>
              <a:gd name="connsiteY14" fmla="*/ 1879000 h 11308556"/>
              <a:gd name="connsiteX15" fmla="*/ 18916806 w 20104100"/>
              <a:gd name="connsiteY15" fmla="*/ 835263 h 11308556"/>
              <a:gd name="connsiteX16" fmla="*/ 19827774 w 20104100"/>
              <a:gd name="connsiteY16" fmla="*/ 1879000 h 11308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04100" h="11308556">
                <a:moveTo>
                  <a:pt x="0" y="0"/>
                </a:moveTo>
                <a:lnTo>
                  <a:pt x="0" y="2823788"/>
                </a:lnTo>
                <a:lnTo>
                  <a:pt x="1901618" y="4960896"/>
                </a:lnTo>
                <a:lnTo>
                  <a:pt x="654640" y="4960896"/>
                </a:lnTo>
                <a:lnTo>
                  <a:pt x="654640" y="9676250"/>
                </a:lnTo>
                <a:lnTo>
                  <a:pt x="0" y="9676250"/>
                </a:lnTo>
                <a:lnTo>
                  <a:pt x="0" y="11308556"/>
                </a:lnTo>
                <a:lnTo>
                  <a:pt x="20104100" y="11308556"/>
                </a:lnTo>
                <a:lnTo>
                  <a:pt x="20104100" y="0"/>
                </a:lnTo>
                <a:close/>
                <a:moveTo>
                  <a:pt x="19378154" y="1879000"/>
                </a:moveTo>
                <a:lnTo>
                  <a:pt x="19295956" y="1879000"/>
                </a:lnTo>
                <a:lnTo>
                  <a:pt x="19295956" y="3928990"/>
                </a:lnTo>
                <a:lnTo>
                  <a:pt x="18537550" y="3928990"/>
                </a:lnTo>
                <a:lnTo>
                  <a:pt x="18537550" y="1879000"/>
                </a:lnTo>
                <a:lnTo>
                  <a:pt x="18005840" y="1879000"/>
                </a:lnTo>
                <a:lnTo>
                  <a:pt x="18916806" y="835263"/>
                </a:lnTo>
                <a:lnTo>
                  <a:pt x="19827774" y="1879000"/>
                </a:lnTo>
                <a:close/>
              </a:path>
            </a:pathLst>
          </a:custGeom>
          <a:noFill/>
          <a:ln w="10468" cap="flat">
            <a:noFill/>
            <a:prstDash val="solid"/>
            <a:miter/>
          </a:ln>
        </p:spPr>
        <p:txBody>
          <a:bodyPr rtlCol="0" anchor="ctr"/>
          <a:lstStyle/>
          <a:p>
            <a:endParaRPr lang="en-US" sz="1092" dirty="0"/>
          </a:p>
        </p:txBody>
      </p:sp>
      <p:sp>
        <p:nvSpPr>
          <p:cNvPr id="10" name="Freeform 9">
            <a:extLst>
              <a:ext uri="{FF2B5EF4-FFF2-40B4-BE49-F238E27FC236}">
                <a16:creationId xmlns:a16="http://schemas.microsoft.com/office/drawing/2014/main" id="{CF5057D3-C181-BF4B-9700-678E2D72DF3E}"/>
              </a:ext>
            </a:extLst>
          </p:cNvPr>
          <p:cNvSpPr/>
          <p:nvPr userDrawn="1"/>
        </p:nvSpPr>
        <p:spPr>
          <a:xfrm>
            <a:off x="0" y="1712830"/>
            <a:ext cx="1149350" cy="4152608"/>
          </a:xfrm>
          <a:custGeom>
            <a:avLst/>
            <a:gdLst>
              <a:gd name="connsiteX0" fmla="*/ 654640 w 1895230"/>
              <a:gd name="connsiteY0" fmla="*/ 2137108 h 6847958"/>
              <a:gd name="connsiteX1" fmla="*/ 847409 w 1895230"/>
              <a:gd name="connsiteY1" fmla="*/ 2137108 h 6847958"/>
              <a:gd name="connsiteX2" fmla="*/ 1901618 w 1895230"/>
              <a:gd name="connsiteY2" fmla="*/ 2137108 h 6847958"/>
              <a:gd name="connsiteX3" fmla="*/ 0 w 1895230"/>
              <a:gd name="connsiteY3" fmla="*/ 0 h 6847958"/>
              <a:gd name="connsiteX4" fmla="*/ 0 w 1895230"/>
              <a:gd name="connsiteY4" fmla="*/ 6852462 h 6847958"/>
              <a:gd name="connsiteX5" fmla="*/ 654640 w 1895230"/>
              <a:gd name="connsiteY5" fmla="*/ 6852462 h 6847958"/>
              <a:gd name="connsiteX6" fmla="*/ 654640 w 1895230"/>
              <a:gd name="connsiteY6" fmla="*/ 2137108 h 684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5230" h="6847958">
                <a:moveTo>
                  <a:pt x="654640" y="2137108"/>
                </a:moveTo>
                <a:lnTo>
                  <a:pt x="847409" y="2137108"/>
                </a:lnTo>
                <a:lnTo>
                  <a:pt x="1901618" y="2137108"/>
                </a:lnTo>
                <a:lnTo>
                  <a:pt x="0" y="0"/>
                </a:lnTo>
                <a:lnTo>
                  <a:pt x="0" y="6852462"/>
                </a:lnTo>
                <a:lnTo>
                  <a:pt x="654640" y="6852462"/>
                </a:lnTo>
                <a:lnTo>
                  <a:pt x="654640" y="2137108"/>
                </a:lnTo>
                <a:close/>
              </a:path>
            </a:pathLst>
          </a:custGeom>
          <a:solidFill>
            <a:srgbClr val="12110C"/>
          </a:solidFill>
          <a:ln w="10468" cap="flat">
            <a:noFill/>
            <a:prstDash val="solid"/>
            <a:miter/>
          </a:ln>
        </p:spPr>
        <p:txBody>
          <a:bodyPr rtlCol="0" anchor="ctr"/>
          <a:lstStyle/>
          <a:p>
            <a:endParaRPr lang="en-US" sz="1092" dirty="0"/>
          </a:p>
        </p:txBody>
      </p:sp>
      <p:grpSp>
        <p:nvGrpSpPr>
          <p:cNvPr id="20" name="Group 19">
            <a:extLst>
              <a:ext uri="{FF2B5EF4-FFF2-40B4-BE49-F238E27FC236}">
                <a16:creationId xmlns:a16="http://schemas.microsoft.com/office/drawing/2014/main" id="{6D0640D5-9628-104E-91F3-60CB00D3BD2B}"/>
              </a:ext>
            </a:extLst>
          </p:cNvPr>
          <p:cNvGrpSpPr/>
          <p:nvPr userDrawn="1"/>
        </p:nvGrpSpPr>
        <p:grpSpPr>
          <a:xfrm>
            <a:off x="6430394" y="1645666"/>
            <a:ext cx="239860" cy="216193"/>
            <a:chOff x="12309997" y="288558"/>
            <a:chExt cx="828573" cy="746876"/>
          </a:xfrm>
          <a:solidFill>
            <a:schemeClr val="bg1"/>
          </a:solidFill>
        </p:grpSpPr>
        <p:sp>
          <p:nvSpPr>
            <p:cNvPr id="21" name="Triangle 20">
              <a:extLst>
                <a:ext uri="{FF2B5EF4-FFF2-40B4-BE49-F238E27FC236}">
                  <a16:creationId xmlns:a16="http://schemas.microsoft.com/office/drawing/2014/main" id="{92C309A9-A165-F345-B002-7F0E831C8BD3}"/>
                </a:ext>
              </a:extLst>
            </p:cNvPr>
            <p:cNvSpPr/>
            <p:nvPr userDrawn="1"/>
          </p:nvSpPr>
          <p:spPr>
            <a:xfrm rot="5400000">
              <a:off x="12123901" y="474667"/>
              <a:ext cx="746863" cy="37467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2" dirty="0"/>
            </a:p>
          </p:txBody>
        </p:sp>
        <p:sp>
          <p:nvSpPr>
            <p:cNvPr id="22" name="Triangle 21">
              <a:extLst>
                <a:ext uri="{FF2B5EF4-FFF2-40B4-BE49-F238E27FC236}">
                  <a16:creationId xmlns:a16="http://schemas.microsoft.com/office/drawing/2014/main" id="{06D2B0EF-F3B7-1C4B-968E-0838378F2663}"/>
                </a:ext>
              </a:extLst>
            </p:cNvPr>
            <p:cNvSpPr/>
            <p:nvPr userDrawn="1"/>
          </p:nvSpPr>
          <p:spPr>
            <a:xfrm rot="5400000">
              <a:off x="12577801" y="474656"/>
              <a:ext cx="746868" cy="37467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2" dirty="0"/>
            </a:p>
          </p:txBody>
        </p:sp>
      </p:grpSp>
      <p:grpSp>
        <p:nvGrpSpPr>
          <p:cNvPr id="28" name="Group 27">
            <a:extLst>
              <a:ext uri="{FF2B5EF4-FFF2-40B4-BE49-F238E27FC236}">
                <a16:creationId xmlns:a16="http://schemas.microsoft.com/office/drawing/2014/main" id="{6A76548E-388A-A342-BFD2-E4766BAA02D0}"/>
              </a:ext>
            </a:extLst>
          </p:cNvPr>
          <p:cNvGrpSpPr/>
          <p:nvPr userDrawn="1"/>
        </p:nvGrpSpPr>
        <p:grpSpPr>
          <a:xfrm>
            <a:off x="8648522" y="1645666"/>
            <a:ext cx="239860" cy="216193"/>
            <a:chOff x="12309997" y="288558"/>
            <a:chExt cx="828573" cy="746876"/>
          </a:xfrm>
          <a:solidFill>
            <a:schemeClr val="bg1"/>
          </a:solidFill>
        </p:grpSpPr>
        <p:sp>
          <p:nvSpPr>
            <p:cNvPr id="29" name="Triangle 28">
              <a:extLst>
                <a:ext uri="{FF2B5EF4-FFF2-40B4-BE49-F238E27FC236}">
                  <a16:creationId xmlns:a16="http://schemas.microsoft.com/office/drawing/2014/main" id="{FBFCF5A6-B16B-0641-8F59-9BB755408693}"/>
                </a:ext>
              </a:extLst>
            </p:cNvPr>
            <p:cNvSpPr/>
            <p:nvPr userDrawn="1"/>
          </p:nvSpPr>
          <p:spPr>
            <a:xfrm rot="5400000">
              <a:off x="12123901" y="474667"/>
              <a:ext cx="746863" cy="37467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2" dirty="0"/>
            </a:p>
          </p:txBody>
        </p:sp>
        <p:sp>
          <p:nvSpPr>
            <p:cNvPr id="30" name="Triangle 29">
              <a:extLst>
                <a:ext uri="{FF2B5EF4-FFF2-40B4-BE49-F238E27FC236}">
                  <a16:creationId xmlns:a16="http://schemas.microsoft.com/office/drawing/2014/main" id="{EA5C2382-BE64-9641-A1BF-6A4C1D473D21}"/>
                </a:ext>
              </a:extLst>
            </p:cNvPr>
            <p:cNvSpPr/>
            <p:nvPr userDrawn="1"/>
          </p:nvSpPr>
          <p:spPr>
            <a:xfrm rot="5400000">
              <a:off x="12577801" y="474656"/>
              <a:ext cx="746868" cy="37467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2" dirty="0"/>
            </a:p>
          </p:txBody>
        </p:sp>
      </p:grpSp>
    </p:spTree>
    <p:extLst>
      <p:ext uri="{BB962C8B-B14F-4D97-AF65-F5344CB8AC3E}">
        <p14:creationId xmlns:p14="http://schemas.microsoft.com/office/powerpoint/2010/main" val="2574328490"/>
      </p:ext>
    </p:extLst>
  </p:cSld>
  <p:clrMapOvr>
    <a:masterClrMapping/>
  </p:clrMapOvr>
  <p:extLst>
    <p:ext uri="{DCECCB84-F9BA-43D5-87BE-67443E8EF086}">
      <p15:sldGuideLst xmlns:p15="http://schemas.microsoft.com/office/powerpoint/2012/main">
        <p15:guide id="1" orient="horz" pos="3562">
          <p15:clr>
            <a:srgbClr val="FBAE40"/>
          </p15:clr>
        </p15:guide>
        <p15:guide id="2" pos="1274">
          <p15:clr>
            <a:srgbClr val="FBAE40"/>
          </p15:clr>
        </p15:guide>
        <p15:guide id="3" pos="11412">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oadmap-2">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4B7254-62EE-E640-97B6-D6186E17F8E8}"/>
              </a:ext>
            </a:extLst>
          </p:cNvPr>
          <p:cNvSpPr/>
          <p:nvPr userDrawn="1"/>
        </p:nvSpPr>
        <p:spPr>
          <a:xfrm>
            <a:off x="1226516" y="1541995"/>
            <a:ext cx="2177693" cy="4064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92" b="1" i="0" u="sng" dirty="0">
                <a:solidFill>
                  <a:schemeClr val="bg1"/>
                </a:solidFill>
                <a:latin typeface="Arial" panose="020B0604020202020204" pitchFamily="34" charset="0"/>
                <a:ea typeface="Calibri"/>
                <a:cs typeface="Arial" panose="020B0604020202020204" pitchFamily="34" charset="0"/>
                <a:sym typeface="Calibri"/>
              </a:rPr>
              <a:t>Inspire</a:t>
            </a:r>
            <a:endParaRPr lang="en-US" sz="1092" dirty="0">
              <a:solidFill>
                <a:schemeClr val="bg1"/>
              </a:solidFill>
            </a:endParaRPr>
          </a:p>
        </p:txBody>
      </p:sp>
      <p:sp>
        <p:nvSpPr>
          <p:cNvPr id="37" name="Title 6">
            <a:extLst>
              <a:ext uri="{FF2B5EF4-FFF2-40B4-BE49-F238E27FC236}">
                <a16:creationId xmlns:a16="http://schemas.microsoft.com/office/drawing/2014/main" id="{8DB2D349-8FE2-0848-82B2-5C80737EA677}"/>
              </a:ext>
            </a:extLst>
          </p:cNvPr>
          <p:cNvSpPr>
            <a:spLocks noGrp="1"/>
          </p:cNvSpPr>
          <p:nvPr>
            <p:ph type="title"/>
          </p:nvPr>
        </p:nvSpPr>
        <p:spPr>
          <a:xfrm>
            <a:off x="1204443" y="1038332"/>
            <a:ext cx="9782221" cy="503663"/>
          </a:xfrm>
          <a:prstGeom prst="rect">
            <a:avLst/>
          </a:prstGeom>
        </p:spPr>
        <p:txBody>
          <a:bodyPr wrap="square" lIns="0" tIns="0" rIns="0" bIns="0" anchor="t" anchorCtr="0">
            <a:noAutofit/>
          </a:bodyPr>
          <a:lstStyle>
            <a:lvl1pPr algn="l">
              <a:defRPr sz="1637" cap="all" baseline="0">
                <a:solidFill>
                  <a:schemeClr val="tx1"/>
                </a:solidFill>
              </a:defRPr>
            </a:lvl1pPr>
          </a:lstStyle>
          <a:p>
            <a:r>
              <a:rPr lang="en-US" dirty="0"/>
              <a:t>Click to edit Master title style</a:t>
            </a:r>
          </a:p>
        </p:txBody>
      </p:sp>
      <p:grpSp>
        <p:nvGrpSpPr>
          <p:cNvPr id="51" name="Group 50">
            <a:extLst>
              <a:ext uri="{FF2B5EF4-FFF2-40B4-BE49-F238E27FC236}">
                <a16:creationId xmlns:a16="http://schemas.microsoft.com/office/drawing/2014/main" id="{722B4F8B-80F4-C549-B4CD-0343A731BC5D}"/>
              </a:ext>
            </a:extLst>
          </p:cNvPr>
          <p:cNvGrpSpPr/>
          <p:nvPr userDrawn="1"/>
        </p:nvGrpSpPr>
        <p:grpSpPr>
          <a:xfrm>
            <a:off x="3478606" y="1645664"/>
            <a:ext cx="5260157" cy="216194"/>
            <a:chOff x="5440196" y="2878205"/>
            <a:chExt cx="8673779" cy="356520"/>
          </a:xfrm>
        </p:grpSpPr>
        <p:grpSp>
          <p:nvGrpSpPr>
            <p:cNvPr id="40" name="Group 39">
              <a:extLst>
                <a:ext uri="{FF2B5EF4-FFF2-40B4-BE49-F238E27FC236}">
                  <a16:creationId xmlns:a16="http://schemas.microsoft.com/office/drawing/2014/main" id="{5505308B-E066-664A-A8A4-AEABF5277ADA}"/>
                </a:ext>
              </a:extLst>
            </p:cNvPr>
            <p:cNvGrpSpPr/>
            <p:nvPr userDrawn="1"/>
          </p:nvGrpSpPr>
          <p:grpSpPr>
            <a:xfrm>
              <a:off x="5440196" y="2878210"/>
              <a:ext cx="379355" cy="356515"/>
              <a:chOff x="11371522" y="288563"/>
              <a:chExt cx="794711" cy="746865"/>
            </a:xfrm>
          </p:grpSpPr>
          <p:sp>
            <p:nvSpPr>
              <p:cNvPr id="4" name="Triangle 3">
                <a:extLst>
                  <a:ext uri="{FF2B5EF4-FFF2-40B4-BE49-F238E27FC236}">
                    <a16:creationId xmlns:a16="http://schemas.microsoft.com/office/drawing/2014/main" id="{DA46ED18-C66D-6C4A-8903-B6E1AB3DF78A}"/>
                  </a:ext>
                </a:extLst>
              </p:cNvPr>
              <p:cNvSpPr/>
              <p:nvPr userDrawn="1"/>
            </p:nvSpPr>
            <p:spPr>
              <a:xfrm rot="5400000">
                <a:off x="11185426" y="474660"/>
                <a:ext cx="746864" cy="37467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2" dirty="0"/>
              </a:p>
            </p:txBody>
          </p:sp>
          <p:sp>
            <p:nvSpPr>
              <p:cNvPr id="39" name="Triangle 38">
                <a:extLst>
                  <a:ext uri="{FF2B5EF4-FFF2-40B4-BE49-F238E27FC236}">
                    <a16:creationId xmlns:a16="http://schemas.microsoft.com/office/drawing/2014/main" id="{7F6D5E6A-D6F6-4244-A3F8-C6E9B1C35812}"/>
                  </a:ext>
                </a:extLst>
              </p:cNvPr>
              <p:cNvSpPr/>
              <p:nvPr userDrawn="1"/>
            </p:nvSpPr>
            <p:spPr>
              <a:xfrm rot="5400000">
                <a:off x="11605466" y="474659"/>
                <a:ext cx="746863" cy="37467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2" dirty="0"/>
              </a:p>
            </p:txBody>
          </p:sp>
        </p:grpSp>
        <p:grpSp>
          <p:nvGrpSpPr>
            <p:cNvPr id="41" name="Group 40">
              <a:extLst>
                <a:ext uri="{FF2B5EF4-FFF2-40B4-BE49-F238E27FC236}">
                  <a16:creationId xmlns:a16="http://schemas.microsoft.com/office/drawing/2014/main" id="{7E970D3D-E123-014A-99D4-ABED9416F4CF}"/>
                </a:ext>
              </a:extLst>
            </p:cNvPr>
            <p:cNvGrpSpPr/>
            <p:nvPr userDrawn="1"/>
          </p:nvGrpSpPr>
          <p:grpSpPr>
            <a:xfrm>
              <a:off x="9586303" y="2878205"/>
              <a:ext cx="379369" cy="356514"/>
              <a:chOff x="12595372" y="288558"/>
              <a:chExt cx="794745" cy="746867"/>
            </a:xfrm>
          </p:grpSpPr>
          <p:sp>
            <p:nvSpPr>
              <p:cNvPr id="42" name="Triangle 41">
                <a:extLst>
                  <a:ext uri="{FF2B5EF4-FFF2-40B4-BE49-F238E27FC236}">
                    <a16:creationId xmlns:a16="http://schemas.microsoft.com/office/drawing/2014/main" id="{1822DC7E-14D0-7F47-92B4-69BC9D9F4723}"/>
                  </a:ext>
                </a:extLst>
              </p:cNvPr>
              <p:cNvSpPr/>
              <p:nvPr userDrawn="1"/>
            </p:nvSpPr>
            <p:spPr>
              <a:xfrm rot="5400000">
                <a:off x="12409274" y="474656"/>
                <a:ext cx="746867" cy="37467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2" dirty="0"/>
              </a:p>
            </p:txBody>
          </p:sp>
          <p:sp>
            <p:nvSpPr>
              <p:cNvPr id="43" name="Triangle 42">
                <a:extLst>
                  <a:ext uri="{FF2B5EF4-FFF2-40B4-BE49-F238E27FC236}">
                    <a16:creationId xmlns:a16="http://schemas.microsoft.com/office/drawing/2014/main" id="{37C1F203-CF0B-314E-A275-DF47E487F1B8}"/>
                  </a:ext>
                </a:extLst>
              </p:cNvPr>
              <p:cNvSpPr/>
              <p:nvPr userDrawn="1"/>
            </p:nvSpPr>
            <p:spPr>
              <a:xfrm rot="5400000">
                <a:off x="12829348" y="474656"/>
                <a:ext cx="746867" cy="37467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2" dirty="0"/>
              </a:p>
            </p:txBody>
          </p:sp>
        </p:grpSp>
        <p:grpSp>
          <p:nvGrpSpPr>
            <p:cNvPr id="45" name="Group 44">
              <a:extLst>
                <a:ext uri="{FF2B5EF4-FFF2-40B4-BE49-F238E27FC236}">
                  <a16:creationId xmlns:a16="http://schemas.microsoft.com/office/drawing/2014/main" id="{2E73408E-CD4C-4B47-BB68-AB308A82C25D}"/>
                </a:ext>
              </a:extLst>
            </p:cNvPr>
            <p:cNvGrpSpPr/>
            <p:nvPr userDrawn="1"/>
          </p:nvGrpSpPr>
          <p:grpSpPr>
            <a:xfrm>
              <a:off x="13734631" y="2878210"/>
              <a:ext cx="379344" cy="356515"/>
              <a:chOff x="13845295" y="288563"/>
              <a:chExt cx="794690" cy="746864"/>
            </a:xfrm>
          </p:grpSpPr>
          <p:sp>
            <p:nvSpPr>
              <p:cNvPr id="46" name="Triangle 45">
                <a:extLst>
                  <a:ext uri="{FF2B5EF4-FFF2-40B4-BE49-F238E27FC236}">
                    <a16:creationId xmlns:a16="http://schemas.microsoft.com/office/drawing/2014/main" id="{282426C5-B5E4-0248-BC07-64CBED5EC04A}"/>
                  </a:ext>
                </a:extLst>
              </p:cNvPr>
              <p:cNvSpPr/>
              <p:nvPr userDrawn="1"/>
            </p:nvSpPr>
            <p:spPr>
              <a:xfrm rot="5400000">
                <a:off x="13659199" y="474659"/>
                <a:ext cx="746864" cy="374672"/>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2" dirty="0"/>
              </a:p>
            </p:txBody>
          </p:sp>
          <p:sp>
            <p:nvSpPr>
              <p:cNvPr id="47" name="Triangle 46">
                <a:extLst>
                  <a:ext uri="{FF2B5EF4-FFF2-40B4-BE49-F238E27FC236}">
                    <a16:creationId xmlns:a16="http://schemas.microsoft.com/office/drawing/2014/main" id="{9ADD8E2C-E5C9-D74A-9555-2B82F5458CC5}"/>
                  </a:ext>
                </a:extLst>
              </p:cNvPr>
              <p:cNvSpPr/>
              <p:nvPr userDrawn="1"/>
            </p:nvSpPr>
            <p:spPr>
              <a:xfrm rot="5400000">
                <a:off x="14079217" y="474659"/>
                <a:ext cx="746864" cy="374672"/>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2" dirty="0"/>
              </a:p>
            </p:txBody>
          </p:sp>
        </p:grpSp>
      </p:grpSp>
      <p:sp>
        <p:nvSpPr>
          <p:cNvPr id="26" name="Rectangle 25">
            <a:extLst>
              <a:ext uri="{FF2B5EF4-FFF2-40B4-BE49-F238E27FC236}">
                <a16:creationId xmlns:a16="http://schemas.microsoft.com/office/drawing/2014/main" id="{78A02005-7511-894A-8AA2-6623CC932EFD}"/>
              </a:ext>
            </a:extLst>
          </p:cNvPr>
          <p:cNvSpPr/>
          <p:nvPr userDrawn="1"/>
        </p:nvSpPr>
        <p:spPr>
          <a:xfrm>
            <a:off x="3756189" y="1541995"/>
            <a:ext cx="2177693" cy="4064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92" b="1" i="0" u="sng" dirty="0">
                <a:solidFill>
                  <a:schemeClr val="bg1"/>
                </a:solidFill>
                <a:latin typeface="Arial" panose="020B0604020202020204" pitchFamily="34" charset="0"/>
                <a:ea typeface="Calibri"/>
                <a:cs typeface="Arial" panose="020B0604020202020204" pitchFamily="34" charset="0"/>
                <a:sym typeface="Calibri"/>
              </a:rPr>
              <a:t>Validate</a:t>
            </a:r>
            <a:endParaRPr lang="en-US" sz="1092" dirty="0">
              <a:solidFill>
                <a:schemeClr val="bg1"/>
              </a:solidFill>
            </a:endParaRPr>
          </a:p>
        </p:txBody>
      </p:sp>
      <p:sp>
        <p:nvSpPr>
          <p:cNvPr id="27" name="Rectangle 26">
            <a:extLst>
              <a:ext uri="{FF2B5EF4-FFF2-40B4-BE49-F238E27FC236}">
                <a16:creationId xmlns:a16="http://schemas.microsoft.com/office/drawing/2014/main" id="{D49A5E15-BC96-E24D-A3A7-81E7F6CCBF10}"/>
              </a:ext>
            </a:extLst>
          </p:cNvPr>
          <p:cNvSpPr/>
          <p:nvPr userDrawn="1"/>
        </p:nvSpPr>
        <p:spPr>
          <a:xfrm>
            <a:off x="6285862" y="1541995"/>
            <a:ext cx="2177693" cy="4064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92" b="1" i="0" u="sng" dirty="0">
                <a:solidFill>
                  <a:schemeClr val="bg1"/>
                </a:solidFill>
                <a:latin typeface="Arial" panose="020B0604020202020204" pitchFamily="34" charset="0"/>
                <a:ea typeface="Calibri"/>
                <a:cs typeface="Arial" panose="020B0604020202020204" pitchFamily="34" charset="0"/>
                <a:sym typeface="Calibri"/>
              </a:rPr>
              <a:t>Facilitate</a:t>
            </a:r>
            <a:endParaRPr lang="en-US" sz="1092" dirty="0">
              <a:solidFill>
                <a:schemeClr val="bg1"/>
              </a:solidFill>
            </a:endParaRPr>
          </a:p>
        </p:txBody>
      </p:sp>
      <p:sp>
        <p:nvSpPr>
          <p:cNvPr id="28" name="Rectangle 27">
            <a:extLst>
              <a:ext uri="{FF2B5EF4-FFF2-40B4-BE49-F238E27FC236}">
                <a16:creationId xmlns:a16="http://schemas.microsoft.com/office/drawing/2014/main" id="{765A9674-CBB7-7B4B-9BD3-FB6C09E87455}"/>
              </a:ext>
            </a:extLst>
          </p:cNvPr>
          <p:cNvSpPr/>
          <p:nvPr userDrawn="1"/>
        </p:nvSpPr>
        <p:spPr>
          <a:xfrm>
            <a:off x="8815534" y="1541995"/>
            <a:ext cx="2177693" cy="4064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92" b="1" i="0" u="sng" dirty="0">
                <a:solidFill>
                  <a:schemeClr val="bg1"/>
                </a:solidFill>
                <a:latin typeface="Arial" panose="020B0604020202020204" pitchFamily="34" charset="0"/>
                <a:ea typeface="Calibri"/>
                <a:cs typeface="Arial" panose="020B0604020202020204" pitchFamily="34" charset="0"/>
                <a:sym typeface="Calibri"/>
              </a:rPr>
              <a:t>Confirm</a:t>
            </a:r>
            <a:endParaRPr lang="en-US" sz="1092" dirty="0">
              <a:solidFill>
                <a:schemeClr val="bg1"/>
              </a:solidFill>
            </a:endParaRPr>
          </a:p>
        </p:txBody>
      </p:sp>
      <p:sp>
        <p:nvSpPr>
          <p:cNvPr id="5" name="Freeform 4">
            <a:extLst>
              <a:ext uri="{FF2B5EF4-FFF2-40B4-BE49-F238E27FC236}">
                <a16:creationId xmlns:a16="http://schemas.microsoft.com/office/drawing/2014/main" id="{A6EE97E9-8615-5641-BA96-50B5F1568314}"/>
              </a:ext>
            </a:extLst>
          </p:cNvPr>
          <p:cNvSpPr/>
          <p:nvPr/>
        </p:nvSpPr>
        <p:spPr>
          <a:xfrm>
            <a:off x="0" y="481"/>
            <a:ext cx="12192000" cy="6857519"/>
          </a:xfrm>
          <a:custGeom>
            <a:avLst/>
            <a:gdLst>
              <a:gd name="connsiteX0" fmla="*/ 0 w 20104100"/>
              <a:gd name="connsiteY0" fmla="*/ 0 h 11308556"/>
              <a:gd name="connsiteX1" fmla="*/ 0 w 20104100"/>
              <a:gd name="connsiteY1" fmla="*/ 2823788 h 11308556"/>
              <a:gd name="connsiteX2" fmla="*/ 1901618 w 20104100"/>
              <a:gd name="connsiteY2" fmla="*/ 4960896 h 11308556"/>
              <a:gd name="connsiteX3" fmla="*/ 654640 w 20104100"/>
              <a:gd name="connsiteY3" fmla="*/ 4960896 h 11308556"/>
              <a:gd name="connsiteX4" fmla="*/ 654640 w 20104100"/>
              <a:gd name="connsiteY4" fmla="*/ 9676250 h 11308556"/>
              <a:gd name="connsiteX5" fmla="*/ 0 w 20104100"/>
              <a:gd name="connsiteY5" fmla="*/ 9676250 h 11308556"/>
              <a:gd name="connsiteX6" fmla="*/ 0 w 20104100"/>
              <a:gd name="connsiteY6" fmla="*/ 11308556 h 11308556"/>
              <a:gd name="connsiteX7" fmla="*/ 20104100 w 20104100"/>
              <a:gd name="connsiteY7" fmla="*/ 11308556 h 11308556"/>
              <a:gd name="connsiteX8" fmla="*/ 20104100 w 20104100"/>
              <a:gd name="connsiteY8" fmla="*/ 0 h 11308556"/>
              <a:gd name="connsiteX9" fmla="*/ 19378154 w 20104100"/>
              <a:gd name="connsiteY9" fmla="*/ 1879000 h 11308556"/>
              <a:gd name="connsiteX10" fmla="*/ 19295956 w 20104100"/>
              <a:gd name="connsiteY10" fmla="*/ 1879000 h 11308556"/>
              <a:gd name="connsiteX11" fmla="*/ 19295956 w 20104100"/>
              <a:gd name="connsiteY11" fmla="*/ 3928990 h 11308556"/>
              <a:gd name="connsiteX12" fmla="*/ 18537550 w 20104100"/>
              <a:gd name="connsiteY12" fmla="*/ 3928990 h 11308556"/>
              <a:gd name="connsiteX13" fmla="*/ 18537550 w 20104100"/>
              <a:gd name="connsiteY13" fmla="*/ 1879000 h 11308556"/>
              <a:gd name="connsiteX14" fmla="*/ 18005840 w 20104100"/>
              <a:gd name="connsiteY14" fmla="*/ 1879000 h 11308556"/>
              <a:gd name="connsiteX15" fmla="*/ 18916806 w 20104100"/>
              <a:gd name="connsiteY15" fmla="*/ 835263 h 11308556"/>
              <a:gd name="connsiteX16" fmla="*/ 19827774 w 20104100"/>
              <a:gd name="connsiteY16" fmla="*/ 1879000 h 11308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04100" h="11308556">
                <a:moveTo>
                  <a:pt x="0" y="0"/>
                </a:moveTo>
                <a:lnTo>
                  <a:pt x="0" y="2823788"/>
                </a:lnTo>
                <a:lnTo>
                  <a:pt x="1901618" y="4960896"/>
                </a:lnTo>
                <a:lnTo>
                  <a:pt x="654640" y="4960896"/>
                </a:lnTo>
                <a:lnTo>
                  <a:pt x="654640" y="9676250"/>
                </a:lnTo>
                <a:lnTo>
                  <a:pt x="0" y="9676250"/>
                </a:lnTo>
                <a:lnTo>
                  <a:pt x="0" y="11308556"/>
                </a:lnTo>
                <a:lnTo>
                  <a:pt x="20104100" y="11308556"/>
                </a:lnTo>
                <a:lnTo>
                  <a:pt x="20104100" y="0"/>
                </a:lnTo>
                <a:close/>
                <a:moveTo>
                  <a:pt x="19378154" y="1879000"/>
                </a:moveTo>
                <a:lnTo>
                  <a:pt x="19295956" y="1879000"/>
                </a:lnTo>
                <a:lnTo>
                  <a:pt x="19295956" y="3928990"/>
                </a:lnTo>
                <a:lnTo>
                  <a:pt x="18537550" y="3928990"/>
                </a:lnTo>
                <a:lnTo>
                  <a:pt x="18537550" y="1879000"/>
                </a:lnTo>
                <a:lnTo>
                  <a:pt x="18005840" y="1879000"/>
                </a:lnTo>
                <a:lnTo>
                  <a:pt x="18916806" y="835263"/>
                </a:lnTo>
                <a:lnTo>
                  <a:pt x="19827774" y="1879000"/>
                </a:lnTo>
                <a:close/>
              </a:path>
            </a:pathLst>
          </a:custGeom>
          <a:noFill/>
          <a:ln w="10468" cap="flat">
            <a:noFill/>
            <a:prstDash val="solid"/>
            <a:miter/>
          </a:ln>
        </p:spPr>
        <p:txBody>
          <a:bodyPr rtlCol="0" anchor="ctr"/>
          <a:lstStyle/>
          <a:p>
            <a:endParaRPr lang="en-US" sz="1092" dirty="0"/>
          </a:p>
        </p:txBody>
      </p:sp>
      <p:sp>
        <p:nvSpPr>
          <p:cNvPr id="7" name="Freeform 6">
            <a:extLst>
              <a:ext uri="{FF2B5EF4-FFF2-40B4-BE49-F238E27FC236}">
                <a16:creationId xmlns:a16="http://schemas.microsoft.com/office/drawing/2014/main" id="{4C7ADA1A-7896-E442-830A-907F10FB58E2}"/>
              </a:ext>
            </a:extLst>
          </p:cNvPr>
          <p:cNvSpPr/>
          <p:nvPr/>
        </p:nvSpPr>
        <p:spPr>
          <a:xfrm>
            <a:off x="0" y="1712830"/>
            <a:ext cx="1149350" cy="4152608"/>
          </a:xfrm>
          <a:custGeom>
            <a:avLst/>
            <a:gdLst>
              <a:gd name="connsiteX0" fmla="*/ 654640 w 1895230"/>
              <a:gd name="connsiteY0" fmla="*/ 2137108 h 6847958"/>
              <a:gd name="connsiteX1" fmla="*/ 847409 w 1895230"/>
              <a:gd name="connsiteY1" fmla="*/ 2137108 h 6847958"/>
              <a:gd name="connsiteX2" fmla="*/ 1901618 w 1895230"/>
              <a:gd name="connsiteY2" fmla="*/ 2137108 h 6847958"/>
              <a:gd name="connsiteX3" fmla="*/ 0 w 1895230"/>
              <a:gd name="connsiteY3" fmla="*/ 0 h 6847958"/>
              <a:gd name="connsiteX4" fmla="*/ 0 w 1895230"/>
              <a:gd name="connsiteY4" fmla="*/ 6852462 h 6847958"/>
              <a:gd name="connsiteX5" fmla="*/ 654640 w 1895230"/>
              <a:gd name="connsiteY5" fmla="*/ 6852462 h 6847958"/>
              <a:gd name="connsiteX6" fmla="*/ 654640 w 1895230"/>
              <a:gd name="connsiteY6" fmla="*/ 2137108 h 684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5230" h="6847958">
                <a:moveTo>
                  <a:pt x="654640" y="2137108"/>
                </a:moveTo>
                <a:lnTo>
                  <a:pt x="847409" y="2137108"/>
                </a:lnTo>
                <a:lnTo>
                  <a:pt x="1901618" y="2137108"/>
                </a:lnTo>
                <a:lnTo>
                  <a:pt x="0" y="0"/>
                </a:lnTo>
                <a:lnTo>
                  <a:pt x="0" y="6852462"/>
                </a:lnTo>
                <a:lnTo>
                  <a:pt x="654640" y="6852462"/>
                </a:lnTo>
                <a:lnTo>
                  <a:pt x="654640" y="2137108"/>
                </a:lnTo>
                <a:close/>
              </a:path>
            </a:pathLst>
          </a:custGeom>
          <a:solidFill>
            <a:srgbClr val="12110C"/>
          </a:solidFill>
          <a:ln w="10468" cap="flat">
            <a:noFill/>
            <a:prstDash val="solid"/>
            <a:miter/>
          </a:ln>
        </p:spPr>
        <p:txBody>
          <a:bodyPr rtlCol="0" anchor="ctr"/>
          <a:lstStyle/>
          <a:p>
            <a:endParaRPr lang="en-US" sz="1092" dirty="0"/>
          </a:p>
        </p:txBody>
      </p:sp>
    </p:spTree>
    <p:extLst>
      <p:ext uri="{BB962C8B-B14F-4D97-AF65-F5344CB8AC3E}">
        <p14:creationId xmlns:p14="http://schemas.microsoft.com/office/powerpoint/2010/main" val="1216621405"/>
      </p:ext>
    </p:extLst>
  </p:cSld>
  <p:clrMapOvr>
    <a:masterClrMapping/>
  </p:clrMapOvr>
  <p:extLst>
    <p:ext uri="{DCECCB84-F9BA-43D5-87BE-67443E8EF086}">
      <p15:sldGuideLst xmlns:p15="http://schemas.microsoft.com/office/powerpoint/2012/main">
        <p15:guide id="1" orient="horz" pos="3562">
          <p15:clr>
            <a:srgbClr val="FBAE40"/>
          </p15:clr>
        </p15:guide>
        <p15:guide id="2" pos="1274">
          <p15:clr>
            <a:srgbClr val="FBAE40"/>
          </p15:clr>
        </p15:guide>
        <p15:guide id="3" pos="11412">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_Title only-white">
    <p:spTree>
      <p:nvGrpSpPr>
        <p:cNvPr id="1" name=""/>
        <p:cNvGrpSpPr/>
        <p:nvPr/>
      </p:nvGrpSpPr>
      <p:grpSpPr>
        <a:xfrm>
          <a:off x="0" y="0"/>
          <a:ext cx="0" cy="0"/>
          <a:chOff x="0" y="0"/>
          <a:chExt cx="0" cy="0"/>
        </a:xfrm>
      </p:grpSpPr>
      <p:sp>
        <p:nvSpPr>
          <p:cNvPr id="37" name="Title 6">
            <a:extLst>
              <a:ext uri="{FF2B5EF4-FFF2-40B4-BE49-F238E27FC236}">
                <a16:creationId xmlns:a16="http://schemas.microsoft.com/office/drawing/2014/main" id="{8DB2D349-8FE2-0848-82B2-5C80737EA677}"/>
              </a:ext>
            </a:extLst>
          </p:cNvPr>
          <p:cNvSpPr>
            <a:spLocks noGrp="1"/>
          </p:cNvSpPr>
          <p:nvPr>
            <p:ph type="title"/>
          </p:nvPr>
        </p:nvSpPr>
        <p:spPr>
          <a:xfrm>
            <a:off x="1204445" y="1038332"/>
            <a:ext cx="9782221" cy="503663"/>
          </a:xfrm>
          <a:prstGeom prst="rect">
            <a:avLst/>
          </a:prstGeom>
        </p:spPr>
        <p:txBody>
          <a:bodyPr wrap="square" lIns="0" tIns="0" rIns="0" bIns="0" anchor="t" anchorCtr="0">
            <a:noAutofit/>
          </a:bodyPr>
          <a:lstStyle>
            <a:lvl1pPr algn="l">
              <a:defRPr sz="1637" cap="all" baseline="0">
                <a:solidFill>
                  <a:schemeClr val="tx1"/>
                </a:solidFill>
              </a:defRPr>
            </a:lvl1pPr>
          </a:lstStyle>
          <a:p>
            <a:r>
              <a:rPr lang="en-US" dirty="0"/>
              <a:t>Click to edit Master title style</a:t>
            </a:r>
          </a:p>
        </p:txBody>
      </p:sp>
      <p:sp>
        <p:nvSpPr>
          <p:cNvPr id="5" name="Freeform 4">
            <a:extLst>
              <a:ext uri="{FF2B5EF4-FFF2-40B4-BE49-F238E27FC236}">
                <a16:creationId xmlns:a16="http://schemas.microsoft.com/office/drawing/2014/main" id="{A6EE97E9-8615-5641-BA96-50B5F1568314}"/>
              </a:ext>
            </a:extLst>
          </p:cNvPr>
          <p:cNvSpPr/>
          <p:nvPr/>
        </p:nvSpPr>
        <p:spPr>
          <a:xfrm>
            <a:off x="0" y="483"/>
            <a:ext cx="12192000" cy="6857519"/>
          </a:xfrm>
          <a:custGeom>
            <a:avLst/>
            <a:gdLst>
              <a:gd name="connsiteX0" fmla="*/ 0 w 20104100"/>
              <a:gd name="connsiteY0" fmla="*/ 0 h 11308556"/>
              <a:gd name="connsiteX1" fmla="*/ 0 w 20104100"/>
              <a:gd name="connsiteY1" fmla="*/ 2823788 h 11308556"/>
              <a:gd name="connsiteX2" fmla="*/ 1901618 w 20104100"/>
              <a:gd name="connsiteY2" fmla="*/ 4960896 h 11308556"/>
              <a:gd name="connsiteX3" fmla="*/ 654640 w 20104100"/>
              <a:gd name="connsiteY3" fmla="*/ 4960896 h 11308556"/>
              <a:gd name="connsiteX4" fmla="*/ 654640 w 20104100"/>
              <a:gd name="connsiteY4" fmla="*/ 9676250 h 11308556"/>
              <a:gd name="connsiteX5" fmla="*/ 0 w 20104100"/>
              <a:gd name="connsiteY5" fmla="*/ 9676250 h 11308556"/>
              <a:gd name="connsiteX6" fmla="*/ 0 w 20104100"/>
              <a:gd name="connsiteY6" fmla="*/ 11308556 h 11308556"/>
              <a:gd name="connsiteX7" fmla="*/ 20104100 w 20104100"/>
              <a:gd name="connsiteY7" fmla="*/ 11308556 h 11308556"/>
              <a:gd name="connsiteX8" fmla="*/ 20104100 w 20104100"/>
              <a:gd name="connsiteY8" fmla="*/ 0 h 11308556"/>
              <a:gd name="connsiteX9" fmla="*/ 19378154 w 20104100"/>
              <a:gd name="connsiteY9" fmla="*/ 1879000 h 11308556"/>
              <a:gd name="connsiteX10" fmla="*/ 19295956 w 20104100"/>
              <a:gd name="connsiteY10" fmla="*/ 1879000 h 11308556"/>
              <a:gd name="connsiteX11" fmla="*/ 19295956 w 20104100"/>
              <a:gd name="connsiteY11" fmla="*/ 3928990 h 11308556"/>
              <a:gd name="connsiteX12" fmla="*/ 18537550 w 20104100"/>
              <a:gd name="connsiteY12" fmla="*/ 3928990 h 11308556"/>
              <a:gd name="connsiteX13" fmla="*/ 18537550 w 20104100"/>
              <a:gd name="connsiteY13" fmla="*/ 1879000 h 11308556"/>
              <a:gd name="connsiteX14" fmla="*/ 18005840 w 20104100"/>
              <a:gd name="connsiteY14" fmla="*/ 1879000 h 11308556"/>
              <a:gd name="connsiteX15" fmla="*/ 18916806 w 20104100"/>
              <a:gd name="connsiteY15" fmla="*/ 835263 h 11308556"/>
              <a:gd name="connsiteX16" fmla="*/ 19827774 w 20104100"/>
              <a:gd name="connsiteY16" fmla="*/ 1879000 h 11308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04100" h="11308556">
                <a:moveTo>
                  <a:pt x="0" y="0"/>
                </a:moveTo>
                <a:lnTo>
                  <a:pt x="0" y="2823788"/>
                </a:lnTo>
                <a:lnTo>
                  <a:pt x="1901618" y="4960896"/>
                </a:lnTo>
                <a:lnTo>
                  <a:pt x="654640" y="4960896"/>
                </a:lnTo>
                <a:lnTo>
                  <a:pt x="654640" y="9676250"/>
                </a:lnTo>
                <a:lnTo>
                  <a:pt x="0" y="9676250"/>
                </a:lnTo>
                <a:lnTo>
                  <a:pt x="0" y="11308556"/>
                </a:lnTo>
                <a:lnTo>
                  <a:pt x="20104100" y="11308556"/>
                </a:lnTo>
                <a:lnTo>
                  <a:pt x="20104100" y="0"/>
                </a:lnTo>
                <a:close/>
                <a:moveTo>
                  <a:pt x="19378154" y="1879000"/>
                </a:moveTo>
                <a:lnTo>
                  <a:pt x="19295956" y="1879000"/>
                </a:lnTo>
                <a:lnTo>
                  <a:pt x="19295956" y="3928990"/>
                </a:lnTo>
                <a:lnTo>
                  <a:pt x="18537550" y="3928990"/>
                </a:lnTo>
                <a:lnTo>
                  <a:pt x="18537550" y="1879000"/>
                </a:lnTo>
                <a:lnTo>
                  <a:pt x="18005840" y="1879000"/>
                </a:lnTo>
                <a:lnTo>
                  <a:pt x="18916806" y="835263"/>
                </a:lnTo>
                <a:lnTo>
                  <a:pt x="19827774" y="1879000"/>
                </a:lnTo>
                <a:close/>
              </a:path>
            </a:pathLst>
          </a:custGeom>
          <a:noFill/>
          <a:ln w="10468" cap="flat">
            <a:noFill/>
            <a:prstDash val="solid"/>
            <a:miter/>
          </a:ln>
        </p:spPr>
        <p:txBody>
          <a:bodyPr rtlCol="0" anchor="ctr"/>
          <a:lstStyle/>
          <a:p>
            <a:endParaRPr lang="en-US" sz="1092" dirty="0"/>
          </a:p>
        </p:txBody>
      </p:sp>
      <p:sp>
        <p:nvSpPr>
          <p:cNvPr id="7" name="Freeform 6">
            <a:extLst>
              <a:ext uri="{FF2B5EF4-FFF2-40B4-BE49-F238E27FC236}">
                <a16:creationId xmlns:a16="http://schemas.microsoft.com/office/drawing/2014/main" id="{4C7ADA1A-7896-E442-830A-907F10FB58E2}"/>
              </a:ext>
            </a:extLst>
          </p:cNvPr>
          <p:cNvSpPr/>
          <p:nvPr/>
        </p:nvSpPr>
        <p:spPr>
          <a:xfrm>
            <a:off x="0" y="1712830"/>
            <a:ext cx="1149350" cy="4152608"/>
          </a:xfrm>
          <a:custGeom>
            <a:avLst/>
            <a:gdLst>
              <a:gd name="connsiteX0" fmla="*/ 654640 w 1895230"/>
              <a:gd name="connsiteY0" fmla="*/ 2137108 h 6847958"/>
              <a:gd name="connsiteX1" fmla="*/ 847409 w 1895230"/>
              <a:gd name="connsiteY1" fmla="*/ 2137108 h 6847958"/>
              <a:gd name="connsiteX2" fmla="*/ 1901618 w 1895230"/>
              <a:gd name="connsiteY2" fmla="*/ 2137108 h 6847958"/>
              <a:gd name="connsiteX3" fmla="*/ 0 w 1895230"/>
              <a:gd name="connsiteY3" fmla="*/ 0 h 6847958"/>
              <a:gd name="connsiteX4" fmla="*/ 0 w 1895230"/>
              <a:gd name="connsiteY4" fmla="*/ 6852462 h 6847958"/>
              <a:gd name="connsiteX5" fmla="*/ 654640 w 1895230"/>
              <a:gd name="connsiteY5" fmla="*/ 6852462 h 6847958"/>
              <a:gd name="connsiteX6" fmla="*/ 654640 w 1895230"/>
              <a:gd name="connsiteY6" fmla="*/ 2137108 h 684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5230" h="6847958">
                <a:moveTo>
                  <a:pt x="654640" y="2137108"/>
                </a:moveTo>
                <a:lnTo>
                  <a:pt x="847409" y="2137108"/>
                </a:lnTo>
                <a:lnTo>
                  <a:pt x="1901618" y="2137108"/>
                </a:lnTo>
                <a:lnTo>
                  <a:pt x="0" y="0"/>
                </a:lnTo>
                <a:lnTo>
                  <a:pt x="0" y="6852462"/>
                </a:lnTo>
                <a:lnTo>
                  <a:pt x="654640" y="6852462"/>
                </a:lnTo>
                <a:lnTo>
                  <a:pt x="654640" y="2137108"/>
                </a:lnTo>
                <a:close/>
              </a:path>
            </a:pathLst>
          </a:custGeom>
          <a:solidFill>
            <a:srgbClr val="12110C"/>
          </a:solidFill>
          <a:ln w="10468" cap="flat">
            <a:noFill/>
            <a:prstDash val="solid"/>
            <a:miter/>
          </a:ln>
        </p:spPr>
        <p:txBody>
          <a:bodyPr rtlCol="0" anchor="ctr"/>
          <a:lstStyle/>
          <a:p>
            <a:endParaRPr lang="en-US" sz="1092" dirty="0"/>
          </a:p>
        </p:txBody>
      </p:sp>
      <p:sp>
        <p:nvSpPr>
          <p:cNvPr id="6" name="Text Placeholder 5">
            <a:extLst>
              <a:ext uri="{FF2B5EF4-FFF2-40B4-BE49-F238E27FC236}">
                <a16:creationId xmlns:a16="http://schemas.microsoft.com/office/drawing/2014/main" id="{DB59C820-3F04-48E3-8B38-1AD79F9A4E3E}"/>
              </a:ext>
            </a:extLst>
          </p:cNvPr>
          <p:cNvSpPr>
            <a:spLocks noGrp="1"/>
          </p:cNvSpPr>
          <p:nvPr>
            <p:ph type="body" sz="quarter" idx="10" hasCustomPrompt="1"/>
          </p:nvPr>
        </p:nvSpPr>
        <p:spPr>
          <a:xfrm>
            <a:off x="1204377" y="1712575"/>
            <a:ext cx="9782289" cy="4106714"/>
          </a:xfrm>
        </p:spPr>
        <p:txBody>
          <a:bodyPr/>
          <a:lstStyle>
            <a:lvl1pPr marL="0" indent="0" algn="l">
              <a:buNone/>
              <a:defRPr/>
            </a:lvl1pPr>
          </a:lstStyle>
          <a:p>
            <a:pPr lvl="0"/>
            <a:r>
              <a:rPr lang="en-GB" dirty="0"/>
              <a:t>Text</a:t>
            </a:r>
          </a:p>
        </p:txBody>
      </p:sp>
    </p:spTree>
    <p:extLst>
      <p:ext uri="{BB962C8B-B14F-4D97-AF65-F5344CB8AC3E}">
        <p14:creationId xmlns:p14="http://schemas.microsoft.com/office/powerpoint/2010/main" val="3651773728"/>
      </p:ext>
    </p:extLst>
  </p:cSld>
  <p:clrMapOvr>
    <a:masterClrMapping/>
  </p:clrMapOvr>
  <p:extLst>
    <p:ext uri="{DCECCB84-F9BA-43D5-87BE-67443E8EF086}">
      <p15:sldGuideLst xmlns:p15="http://schemas.microsoft.com/office/powerpoint/2012/main">
        <p15:guide id="1" orient="horz" pos="3562">
          <p15:clr>
            <a:srgbClr val="FBAE40"/>
          </p15:clr>
        </p15:guide>
        <p15:guide id="2" pos="1274">
          <p15:clr>
            <a:srgbClr val="FBAE40"/>
          </p15:clr>
        </p15:guide>
        <p15:guide id="3" pos="1141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Title Slide-PURPLE">
    <p:bg>
      <p:bgPr>
        <a:solidFill>
          <a:schemeClr val="accent1"/>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2" name="Group 1">
            <a:extLst>
              <a:ext uri="{FF2B5EF4-FFF2-40B4-BE49-F238E27FC236}">
                <a16:creationId xmlns:a16="http://schemas.microsoft.com/office/drawing/2014/main" id="{3D0A58A9-2EF3-9745-BE91-E8807BB2ED4F}"/>
              </a:ext>
            </a:extLst>
          </p:cNvPr>
          <p:cNvGrpSpPr/>
          <p:nvPr userDrawn="1"/>
        </p:nvGrpSpPr>
        <p:grpSpPr>
          <a:xfrm>
            <a:off x="4571038" y="-1"/>
            <a:ext cx="3049925" cy="6858001"/>
            <a:chOff x="7537450" y="-1"/>
            <a:chExt cx="5029200" cy="11309351"/>
          </a:xfrm>
        </p:grpSpPr>
        <p:pic>
          <p:nvPicPr>
            <p:cNvPr id="11" name="Graphic 10">
              <a:extLst>
                <a:ext uri="{FF2B5EF4-FFF2-40B4-BE49-F238E27FC236}">
                  <a16:creationId xmlns:a16="http://schemas.microsoft.com/office/drawing/2014/main" id="{4C98C1CC-4CE0-EC44-9524-01CAEA01EAB4}"/>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2" name="Graphic 11">
              <a:extLst>
                <a:ext uri="{FF2B5EF4-FFF2-40B4-BE49-F238E27FC236}">
                  <a16:creationId xmlns:a16="http://schemas.microsoft.com/office/drawing/2014/main" id="{2D8899DA-AD40-A048-B806-AC0E6BCBEAC1}"/>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6" name="object 7">
            <a:extLst>
              <a:ext uri="{FF2B5EF4-FFF2-40B4-BE49-F238E27FC236}">
                <a16:creationId xmlns:a16="http://schemas.microsoft.com/office/drawing/2014/main" id="{C0D4B54D-1475-514C-843B-548C8C0A444A}"/>
              </a:ext>
            </a:extLst>
          </p:cNvPr>
          <p:cNvSpPr/>
          <p:nvPr userDrawn="1"/>
        </p:nvSpPr>
        <p:spPr>
          <a:xfrm>
            <a:off x="10414000" y="6001567"/>
            <a:ext cx="1397000" cy="468644"/>
          </a:xfrm>
          <a:prstGeom prst="rect">
            <a:avLst/>
          </a:prstGeom>
          <a:blipFill>
            <a:blip r:embed="rId4" cstate="print"/>
            <a:stretch>
              <a:fillRect/>
            </a:stretch>
          </a:blipFill>
        </p:spPr>
        <p:txBody>
          <a:bodyPr wrap="square" lIns="0" tIns="0" rIns="0" bIns="0" rtlCol="0"/>
          <a:lstStyle/>
          <a:p>
            <a:endParaRPr sz="1092" dirty="0"/>
          </a:p>
        </p:txBody>
      </p:sp>
      <p:pic>
        <p:nvPicPr>
          <p:cNvPr id="21" name="Graphic 20">
            <a:extLst>
              <a:ext uri="{FF2B5EF4-FFF2-40B4-BE49-F238E27FC236}">
                <a16:creationId xmlns:a16="http://schemas.microsoft.com/office/drawing/2014/main" id="{367EFB6C-C705-A344-BB4E-D290BE92E2D0}"/>
              </a:ext>
            </a:extLst>
          </p:cNvPr>
          <p:cNvPicPr>
            <a:picLocks noChangeAspect="1"/>
          </p:cNvPicPr>
          <p:nvPr userDrawn="1"/>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79389" y="6237476"/>
            <a:ext cx="1315305" cy="231448"/>
          </a:xfrm>
          <a:prstGeom prst="rect">
            <a:avLst/>
          </a:prstGeom>
        </p:spPr>
      </p:pic>
    </p:spTree>
    <p:extLst>
      <p:ext uri="{BB962C8B-B14F-4D97-AF65-F5344CB8AC3E}">
        <p14:creationId xmlns:p14="http://schemas.microsoft.com/office/powerpoint/2010/main" val="254369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itle Slide-SALMON">
    <p:bg>
      <p:bgPr>
        <a:solidFill>
          <a:schemeClr val="tx2"/>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9" name="Group 8">
            <a:extLst>
              <a:ext uri="{FF2B5EF4-FFF2-40B4-BE49-F238E27FC236}">
                <a16:creationId xmlns:a16="http://schemas.microsoft.com/office/drawing/2014/main" id="{6CAFE91E-87AB-B04F-870C-3A03AECF9B0C}"/>
              </a:ext>
            </a:extLst>
          </p:cNvPr>
          <p:cNvGrpSpPr/>
          <p:nvPr userDrawn="1"/>
        </p:nvGrpSpPr>
        <p:grpSpPr>
          <a:xfrm>
            <a:off x="4571038" y="-1"/>
            <a:ext cx="3049925" cy="6858001"/>
            <a:chOff x="7537450" y="-1"/>
            <a:chExt cx="5029200" cy="11309351"/>
          </a:xfrm>
        </p:grpSpPr>
        <p:pic>
          <p:nvPicPr>
            <p:cNvPr id="10" name="Graphic 9">
              <a:extLst>
                <a:ext uri="{FF2B5EF4-FFF2-40B4-BE49-F238E27FC236}">
                  <a16:creationId xmlns:a16="http://schemas.microsoft.com/office/drawing/2014/main" id="{20352EC3-355F-4044-8482-B839333781A8}"/>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1" name="Graphic 10">
              <a:extLst>
                <a:ext uri="{FF2B5EF4-FFF2-40B4-BE49-F238E27FC236}">
                  <a16:creationId xmlns:a16="http://schemas.microsoft.com/office/drawing/2014/main" id="{15F39071-65E5-9747-8D5B-013D0037C1E0}"/>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6" name="object 7">
            <a:extLst>
              <a:ext uri="{FF2B5EF4-FFF2-40B4-BE49-F238E27FC236}">
                <a16:creationId xmlns:a16="http://schemas.microsoft.com/office/drawing/2014/main" id="{9652719F-28B5-8049-8CF4-FDE70E4F70B4}"/>
              </a:ext>
            </a:extLst>
          </p:cNvPr>
          <p:cNvSpPr/>
          <p:nvPr userDrawn="1"/>
        </p:nvSpPr>
        <p:spPr>
          <a:xfrm>
            <a:off x="10414000" y="6001567"/>
            <a:ext cx="1397000" cy="468644"/>
          </a:xfrm>
          <a:prstGeom prst="rect">
            <a:avLst/>
          </a:prstGeom>
          <a:blipFill>
            <a:blip r:embed="rId4" cstate="print"/>
            <a:stretch>
              <a:fillRect/>
            </a:stretch>
          </a:blipFill>
        </p:spPr>
        <p:txBody>
          <a:bodyPr wrap="square" lIns="0" tIns="0" rIns="0" bIns="0" rtlCol="0"/>
          <a:lstStyle/>
          <a:p>
            <a:endParaRPr sz="1092" dirty="0"/>
          </a:p>
        </p:txBody>
      </p:sp>
      <p:pic>
        <p:nvPicPr>
          <p:cNvPr id="8" name="Graphic 7">
            <a:extLst>
              <a:ext uri="{FF2B5EF4-FFF2-40B4-BE49-F238E27FC236}">
                <a16:creationId xmlns:a16="http://schemas.microsoft.com/office/drawing/2014/main" id="{FB401868-C35F-BE4B-BEDD-9231DDC190BB}"/>
              </a:ext>
            </a:extLst>
          </p:cNvPr>
          <p:cNvPicPr>
            <a:picLocks noChangeAspect="1"/>
          </p:cNvPicPr>
          <p:nvPr userDrawn="1"/>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79389" y="6237476"/>
            <a:ext cx="1315305" cy="231448"/>
          </a:xfrm>
          <a:prstGeom prst="rect">
            <a:avLst/>
          </a:prstGeom>
        </p:spPr>
      </p:pic>
    </p:spTree>
    <p:extLst>
      <p:ext uri="{BB962C8B-B14F-4D97-AF65-F5344CB8AC3E}">
        <p14:creationId xmlns:p14="http://schemas.microsoft.com/office/powerpoint/2010/main" val="92154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itle Slide-RED">
    <p:bg>
      <p:bgPr>
        <a:solidFill>
          <a:schemeClr val="bg2"/>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9" name="Group 8">
            <a:extLst>
              <a:ext uri="{FF2B5EF4-FFF2-40B4-BE49-F238E27FC236}">
                <a16:creationId xmlns:a16="http://schemas.microsoft.com/office/drawing/2014/main" id="{C76725E0-C8DD-C345-8448-5BFB72C927CC}"/>
              </a:ext>
            </a:extLst>
          </p:cNvPr>
          <p:cNvGrpSpPr/>
          <p:nvPr userDrawn="1"/>
        </p:nvGrpSpPr>
        <p:grpSpPr>
          <a:xfrm>
            <a:off x="4571038" y="-1"/>
            <a:ext cx="3049925" cy="6858001"/>
            <a:chOff x="7537450" y="-1"/>
            <a:chExt cx="5029200" cy="11309351"/>
          </a:xfrm>
        </p:grpSpPr>
        <p:pic>
          <p:nvPicPr>
            <p:cNvPr id="10" name="Graphic 9">
              <a:extLst>
                <a:ext uri="{FF2B5EF4-FFF2-40B4-BE49-F238E27FC236}">
                  <a16:creationId xmlns:a16="http://schemas.microsoft.com/office/drawing/2014/main" id="{509BE963-3383-6D4A-AB18-55E639F605C4}"/>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1" name="Graphic 10">
              <a:extLst>
                <a:ext uri="{FF2B5EF4-FFF2-40B4-BE49-F238E27FC236}">
                  <a16:creationId xmlns:a16="http://schemas.microsoft.com/office/drawing/2014/main" id="{DEF993A9-798E-7A48-BC7F-4433E18242C4}"/>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pic>
        <p:nvPicPr>
          <p:cNvPr id="8" name="Graphic 7">
            <a:extLst>
              <a:ext uri="{FF2B5EF4-FFF2-40B4-BE49-F238E27FC236}">
                <a16:creationId xmlns:a16="http://schemas.microsoft.com/office/drawing/2014/main" id="{AEE41A5D-4012-0F4E-A272-9E44C6C9365B}"/>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79389" y="6237476"/>
            <a:ext cx="1315305" cy="231448"/>
          </a:xfrm>
          <a:prstGeom prst="rect">
            <a:avLst/>
          </a:prstGeom>
        </p:spPr>
      </p:pic>
      <p:sp>
        <p:nvSpPr>
          <p:cNvPr id="12" name="object 3">
            <a:extLst>
              <a:ext uri="{FF2B5EF4-FFF2-40B4-BE49-F238E27FC236}">
                <a16:creationId xmlns:a16="http://schemas.microsoft.com/office/drawing/2014/main" id="{8BC1272A-51D4-C944-84BC-D1FA71CE68F7}"/>
              </a:ext>
            </a:extLst>
          </p:cNvPr>
          <p:cNvSpPr/>
          <p:nvPr userDrawn="1"/>
        </p:nvSpPr>
        <p:spPr>
          <a:xfrm>
            <a:off x="10414000" y="6002211"/>
            <a:ext cx="1397000" cy="468650"/>
          </a:xfrm>
          <a:prstGeom prst="rect">
            <a:avLst/>
          </a:prstGeom>
          <a:blipFill>
            <a:blip r:embed="rId6" cstate="print"/>
            <a:stretch>
              <a:fillRect/>
            </a:stretch>
          </a:blipFill>
        </p:spPr>
        <p:txBody>
          <a:bodyPr wrap="square" lIns="0" tIns="0" rIns="0" bIns="0" rtlCol="0"/>
          <a:lstStyle/>
          <a:p>
            <a:endParaRPr sz="1092" dirty="0"/>
          </a:p>
        </p:txBody>
      </p:sp>
    </p:spTree>
    <p:extLst>
      <p:ext uri="{BB962C8B-B14F-4D97-AF65-F5344CB8AC3E}">
        <p14:creationId xmlns:p14="http://schemas.microsoft.com/office/powerpoint/2010/main" val="4021193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 Levels &amp; Provider-PURPLE">
    <p:bg>
      <p:bgPr>
        <a:solidFill>
          <a:schemeClr val="accent1"/>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2" name="Group 1">
            <a:extLst>
              <a:ext uri="{FF2B5EF4-FFF2-40B4-BE49-F238E27FC236}">
                <a16:creationId xmlns:a16="http://schemas.microsoft.com/office/drawing/2014/main" id="{3D0A58A9-2EF3-9745-BE91-E8807BB2ED4F}"/>
              </a:ext>
            </a:extLst>
          </p:cNvPr>
          <p:cNvGrpSpPr/>
          <p:nvPr userDrawn="1"/>
        </p:nvGrpSpPr>
        <p:grpSpPr>
          <a:xfrm>
            <a:off x="4571038" y="-1"/>
            <a:ext cx="3049925" cy="6858001"/>
            <a:chOff x="7537450" y="-1"/>
            <a:chExt cx="5029200" cy="11309351"/>
          </a:xfrm>
        </p:grpSpPr>
        <p:pic>
          <p:nvPicPr>
            <p:cNvPr id="11" name="Graphic 10">
              <a:extLst>
                <a:ext uri="{FF2B5EF4-FFF2-40B4-BE49-F238E27FC236}">
                  <a16:creationId xmlns:a16="http://schemas.microsoft.com/office/drawing/2014/main" id="{4C98C1CC-4CE0-EC44-9524-01CAEA01EAB4}"/>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2" name="Graphic 11">
              <a:extLst>
                <a:ext uri="{FF2B5EF4-FFF2-40B4-BE49-F238E27FC236}">
                  <a16:creationId xmlns:a16="http://schemas.microsoft.com/office/drawing/2014/main" id="{2D8899DA-AD40-A048-B806-AC0E6BCBEAC1}"/>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20" name="object 12">
            <a:extLst>
              <a:ext uri="{FF2B5EF4-FFF2-40B4-BE49-F238E27FC236}">
                <a16:creationId xmlns:a16="http://schemas.microsoft.com/office/drawing/2014/main" id="{1CF7A811-548D-DD40-9F42-7069BEB94B37}"/>
              </a:ext>
            </a:extLst>
          </p:cNvPr>
          <p:cNvSpPr/>
          <p:nvPr userDrawn="1"/>
        </p:nvSpPr>
        <p:spPr>
          <a:xfrm>
            <a:off x="1887501" y="6238238"/>
            <a:ext cx="0" cy="228728"/>
          </a:xfrm>
          <a:custGeom>
            <a:avLst/>
            <a:gdLst/>
            <a:ahLst/>
            <a:cxnLst/>
            <a:rect l="l" t="t" r="r" b="b"/>
            <a:pathLst>
              <a:path h="377190">
                <a:moveTo>
                  <a:pt x="0" y="0"/>
                </a:moveTo>
                <a:lnTo>
                  <a:pt x="0" y="376627"/>
                </a:lnTo>
              </a:path>
            </a:pathLst>
          </a:custGeom>
          <a:ln w="16900">
            <a:solidFill>
              <a:srgbClr val="231F20"/>
            </a:solidFill>
          </a:ln>
        </p:spPr>
        <p:txBody>
          <a:bodyPr wrap="square" lIns="0" tIns="0" rIns="0" bIns="0" rtlCol="0"/>
          <a:lstStyle/>
          <a:p>
            <a:endParaRPr sz="1092" dirty="0"/>
          </a:p>
        </p:txBody>
      </p:sp>
      <p:sp>
        <p:nvSpPr>
          <p:cNvPr id="22" name="Picture Placeholder 4">
            <a:extLst>
              <a:ext uri="{FF2B5EF4-FFF2-40B4-BE49-F238E27FC236}">
                <a16:creationId xmlns:a16="http://schemas.microsoft.com/office/drawing/2014/main" id="{C5921486-DC0D-0B4A-A67E-502A92309601}"/>
              </a:ext>
            </a:extLst>
          </p:cNvPr>
          <p:cNvSpPr>
            <a:spLocks noGrp="1"/>
          </p:cNvSpPr>
          <p:nvPr userDrawn="1">
            <p:ph type="pic" sz="quarter" idx="10" hasCustomPrompt="1"/>
          </p:nvPr>
        </p:nvSpPr>
        <p:spPr>
          <a:xfrm>
            <a:off x="1951452" y="6077964"/>
            <a:ext cx="1192821" cy="568933"/>
          </a:xfrm>
        </p:spPr>
        <p:txBody>
          <a:bodyPr/>
          <a:lstStyle>
            <a:lvl1pPr marL="0" indent="0">
              <a:buNone/>
              <a:defRPr>
                <a:solidFill>
                  <a:schemeClr val="bg1"/>
                </a:solidFill>
              </a:defRPr>
            </a:lvl1pPr>
          </a:lstStyle>
          <a:p>
            <a:r>
              <a:rPr lang="en-US" dirty="0"/>
              <a:t>Insert provider logo</a:t>
            </a:r>
          </a:p>
        </p:txBody>
      </p:sp>
      <p:pic>
        <p:nvPicPr>
          <p:cNvPr id="23" name="Graphic 22">
            <a:extLst>
              <a:ext uri="{FF2B5EF4-FFF2-40B4-BE49-F238E27FC236}">
                <a16:creationId xmlns:a16="http://schemas.microsoft.com/office/drawing/2014/main" id="{69155C44-C2C7-8B46-A1F6-7168819C2562}"/>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79389" y="6237476"/>
            <a:ext cx="1315305" cy="231448"/>
          </a:xfrm>
          <a:prstGeom prst="rect">
            <a:avLst/>
          </a:prstGeom>
        </p:spPr>
      </p:pic>
    </p:spTree>
    <p:extLst>
      <p:ext uri="{BB962C8B-B14F-4D97-AF65-F5344CB8AC3E}">
        <p14:creationId xmlns:p14="http://schemas.microsoft.com/office/powerpoint/2010/main" val="1762508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 Levels &amp; Provider-SALMON">
    <p:bg>
      <p:bgPr>
        <a:solidFill>
          <a:schemeClr val="tx2"/>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2" name="Group 1">
            <a:extLst>
              <a:ext uri="{FF2B5EF4-FFF2-40B4-BE49-F238E27FC236}">
                <a16:creationId xmlns:a16="http://schemas.microsoft.com/office/drawing/2014/main" id="{3D0A58A9-2EF3-9745-BE91-E8807BB2ED4F}"/>
              </a:ext>
            </a:extLst>
          </p:cNvPr>
          <p:cNvGrpSpPr/>
          <p:nvPr userDrawn="1"/>
        </p:nvGrpSpPr>
        <p:grpSpPr>
          <a:xfrm>
            <a:off x="4571038" y="-1"/>
            <a:ext cx="3049925" cy="6858001"/>
            <a:chOff x="7537450" y="-1"/>
            <a:chExt cx="5029200" cy="11309351"/>
          </a:xfrm>
        </p:grpSpPr>
        <p:pic>
          <p:nvPicPr>
            <p:cNvPr id="11" name="Graphic 10">
              <a:extLst>
                <a:ext uri="{FF2B5EF4-FFF2-40B4-BE49-F238E27FC236}">
                  <a16:creationId xmlns:a16="http://schemas.microsoft.com/office/drawing/2014/main" id="{4C98C1CC-4CE0-EC44-9524-01CAEA01EAB4}"/>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2" name="Graphic 11">
              <a:extLst>
                <a:ext uri="{FF2B5EF4-FFF2-40B4-BE49-F238E27FC236}">
                  <a16:creationId xmlns:a16="http://schemas.microsoft.com/office/drawing/2014/main" id="{2D8899DA-AD40-A048-B806-AC0E6BCBEAC1}"/>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22" name="Picture Placeholder 4">
            <a:extLst>
              <a:ext uri="{FF2B5EF4-FFF2-40B4-BE49-F238E27FC236}">
                <a16:creationId xmlns:a16="http://schemas.microsoft.com/office/drawing/2014/main" id="{C5921486-DC0D-0B4A-A67E-502A92309601}"/>
              </a:ext>
            </a:extLst>
          </p:cNvPr>
          <p:cNvSpPr>
            <a:spLocks noGrp="1"/>
          </p:cNvSpPr>
          <p:nvPr userDrawn="1">
            <p:ph type="pic" sz="quarter" idx="10" hasCustomPrompt="1"/>
          </p:nvPr>
        </p:nvSpPr>
        <p:spPr>
          <a:xfrm>
            <a:off x="1951452" y="6077964"/>
            <a:ext cx="1192821" cy="568933"/>
          </a:xfrm>
        </p:spPr>
        <p:txBody>
          <a:bodyPr/>
          <a:lstStyle>
            <a:lvl1pPr marL="0" indent="0">
              <a:buNone/>
              <a:defRPr>
                <a:solidFill>
                  <a:schemeClr val="bg1"/>
                </a:solidFill>
              </a:defRPr>
            </a:lvl1pPr>
          </a:lstStyle>
          <a:p>
            <a:r>
              <a:rPr lang="en-US" dirty="0"/>
              <a:t>Insert provider logo</a:t>
            </a:r>
          </a:p>
        </p:txBody>
      </p:sp>
      <p:sp>
        <p:nvSpPr>
          <p:cNvPr id="23" name="object 12">
            <a:extLst>
              <a:ext uri="{FF2B5EF4-FFF2-40B4-BE49-F238E27FC236}">
                <a16:creationId xmlns:a16="http://schemas.microsoft.com/office/drawing/2014/main" id="{B1EFC22A-B73D-5642-A9BF-9FA42321D36D}"/>
              </a:ext>
            </a:extLst>
          </p:cNvPr>
          <p:cNvSpPr/>
          <p:nvPr userDrawn="1"/>
        </p:nvSpPr>
        <p:spPr>
          <a:xfrm>
            <a:off x="1887501" y="6238238"/>
            <a:ext cx="0" cy="228728"/>
          </a:xfrm>
          <a:custGeom>
            <a:avLst/>
            <a:gdLst/>
            <a:ahLst/>
            <a:cxnLst/>
            <a:rect l="l" t="t" r="r" b="b"/>
            <a:pathLst>
              <a:path h="377190">
                <a:moveTo>
                  <a:pt x="0" y="0"/>
                </a:moveTo>
                <a:lnTo>
                  <a:pt x="0" y="376627"/>
                </a:lnTo>
              </a:path>
            </a:pathLst>
          </a:custGeom>
          <a:ln w="16900">
            <a:solidFill>
              <a:srgbClr val="231F20"/>
            </a:solidFill>
          </a:ln>
        </p:spPr>
        <p:txBody>
          <a:bodyPr wrap="square" lIns="0" tIns="0" rIns="0" bIns="0" rtlCol="0"/>
          <a:lstStyle/>
          <a:p>
            <a:endParaRPr sz="1092" dirty="0"/>
          </a:p>
        </p:txBody>
      </p:sp>
      <p:pic>
        <p:nvPicPr>
          <p:cNvPr id="24" name="Graphic 23">
            <a:extLst>
              <a:ext uri="{FF2B5EF4-FFF2-40B4-BE49-F238E27FC236}">
                <a16:creationId xmlns:a16="http://schemas.microsoft.com/office/drawing/2014/main" id="{2223FEB3-9D0A-7540-851A-DF2BE651164F}"/>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79389" y="6237476"/>
            <a:ext cx="1315305" cy="231448"/>
          </a:xfrm>
          <a:prstGeom prst="rect">
            <a:avLst/>
          </a:prstGeom>
        </p:spPr>
      </p:pic>
    </p:spTree>
    <p:extLst>
      <p:ext uri="{BB962C8B-B14F-4D97-AF65-F5344CB8AC3E}">
        <p14:creationId xmlns:p14="http://schemas.microsoft.com/office/powerpoint/2010/main" val="769019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 Levels &amp; Provider-RED">
    <p:bg>
      <p:bgPr>
        <a:solidFill>
          <a:schemeClr val="bg2"/>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2" name="Group 1">
            <a:extLst>
              <a:ext uri="{FF2B5EF4-FFF2-40B4-BE49-F238E27FC236}">
                <a16:creationId xmlns:a16="http://schemas.microsoft.com/office/drawing/2014/main" id="{3D0A58A9-2EF3-9745-BE91-E8807BB2ED4F}"/>
              </a:ext>
            </a:extLst>
          </p:cNvPr>
          <p:cNvGrpSpPr/>
          <p:nvPr userDrawn="1"/>
        </p:nvGrpSpPr>
        <p:grpSpPr>
          <a:xfrm>
            <a:off x="4571038" y="-1"/>
            <a:ext cx="3049925" cy="6858001"/>
            <a:chOff x="7537450" y="-1"/>
            <a:chExt cx="5029200" cy="11309351"/>
          </a:xfrm>
        </p:grpSpPr>
        <p:pic>
          <p:nvPicPr>
            <p:cNvPr id="11" name="Graphic 10">
              <a:extLst>
                <a:ext uri="{FF2B5EF4-FFF2-40B4-BE49-F238E27FC236}">
                  <a16:creationId xmlns:a16="http://schemas.microsoft.com/office/drawing/2014/main" id="{4C98C1CC-4CE0-EC44-9524-01CAEA01EAB4}"/>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2" name="Graphic 11">
              <a:extLst>
                <a:ext uri="{FF2B5EF4-FFF2-40B4-BE49-F238E27FC236}">
                  <a16:creationId xmlns:a16="http://schemas.microsoft.com/office/drawing/2014/main" id="{2D8899DA-AD40-A048-B806-AC0E6BCBEAC1}"/>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22" name="Picture Placeholder 4">
            <a:extLst>
              <a:ext uri="{FF2B5EF4-FFF2-40B4-BE49-F238E27FC236}">
                <a16:creationId xmlns:a16="http://schemas.microsoft.com/office/drawing/2014/main" id="{C5921486-DC0D-0B4A-A67E-502A92309601}"/>
              </a:ext>
            </a:extLst>
          </p:cNvPr>
          <p:cNvSpPr>
            <a:spLocks noGrp="1"/>
          </p:cNvSpPr>
          <p:nvPr>
            <p:ph type="pic" sz="quarter" idx="10" hasCustomPrompt="1"/>
          </p:nvPr>
        </p:nvSpPr>
        <p:spPr>
          <a:xfrm>
            <a:off x="1951452" y="6077964"/>
            <a:ext cx="1192821" cy="568933"/>
          </a:xfrm>
        </p:spPr>
        <p:txBody>
          <a:bodyPr/>
          <a:lstStyle>
            <a:lvl1pPr marL="0" indent="0">
              <a:buNone/>
              <a:defRPr>
                <a:solidFill>
                  <a:schemeClr val="bg1"/>
                </a:solidFill>
              </a:defRPr>
            </a:lvl1pPr>
          </a:lstStyle>
          <a:p>
            <a:r>
              <a:rPr lang="en-US" dirty="0"/>
              <a:t>Insert provider logo</a:t>
            </a:r>
          </a:p>
        </p:txBody>
      </p:sp>
      <p:sp>
        <p:nvSpPr>
          <p:cNvPr id="21" name="object 12">
            <a:extLst>
              <a:ext uri="{FF2B5EF4-FFF2-40B4-BE49-F238E27FC236}">
                <a16:creationId xmlns:a16="http://schemas.microsoft.com/office/drawing/2014/main" id="{73066216-310F-2A48-B2FD-2B43A5FA421F}"/>
              </a:ext>
            </a:extLst>
          </p:cNvPr>
          <p:cNvSpPr/>
          <p:nvPr userDrawn="1"/>
        </p:nvSpPr>
        <p:spPr>
          <a:xfrm>
            <a:off x="1887501" y="6238238"/>
            <a:ext cx="0" cy="228728"/>
          </a:xfrm>
          <a:custGeom>
            <a:avLst/>
            <a:gdLst/>
            <a:ahLst/>
            <a:cxnLst/>
            <a:rect l="l" t="t" r="r" b="b"/>
            <a:pathLst>
              <a:path h="377190">
                <a:moveTo>
                  <a:pt x="0" y="0"/>
                </a:moveTo>
                <a:lnTo>
                  <a:pt x="0" y="376627"/>
                </a:lnTo>
              </a:path>
            </a:pathLst>
          </a:custGeom>
          <a:ln w="16900">
            <a:solidFill>
              <a:srgbClr val="231F20"/>
            </a:solidFill>
          </a:ln>
        </p:spPr>
        <p:txBody>
          <a:bodyPr wrap="square" lIns="0" tIns="0" rIns="0" bIns="0" rtlCol="0"/>
          <a:lstStyle/>
          <a:p>
            <a:endParaRPr sz="1092" dirty="0"/>
          </a:p>
        </p:txBody>
      </p:sp>
      <p:pic>
        <p:nvPicPr>
          <p:cNvPr id="23" name="Graphic 22">
            <a:extLst>
              <a:ext uri="{FF2B5EF4-FFF2-40B4-BE49-F238E27FC236}">
                <a16:creationId xmlns:a16="http://schemas.microsoft.com/office/drawing/2014/main" id="{506EFA36-CBCB-504F-B3DF-A28BCFEC9E6E}"/>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79389" y="6237476"/>
            <a:ext cx="1315305" cy="231448"/>
          </a:xfrm>
          <a:prstGeom prst="rect">
            <a:avLst/>
          </a:prstGeom>
        </p:spPr>
      </p:pic>
    </p:spTree>
    <p:extLst>
      <p:ext uri="{BB962C8B-B14F-4D97-AF65-F5344CB8AC3E}">
        <p14:creationId xmlns:p14="http://schemas.microsoft.com/office/powerpoint/2010/main" val="23183214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1.png"/><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image" Target="../media/image2.sv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id="{7F903843-5DB1-3B41-A699-FFCD128A1818}"/>
              </a:ext>
            </a:extLst>
          </p:cNvPr>
          <p:cNvSpPr>
            <a:spLocks noGrp="1"/>
          </p:cNvSpPr>
          <p:nvPr>
            <p:ph type="title"/>
          </p:nvPr>
        </p:nvSpPr>
        <p:spPr>
          <a:xfrm>
            <a:off x="838538" y="364850"/>
            <a:ext cx="10514926" cy="1325584"/>
          </a:xfrm>
          <a:prstGeom prst="rect">
            <a:avLst/>
          </a:prstGeom>
        </p:spPr>
        <p:txBody>
          <a:bodyPr vert="horz" lIns="91440" tIns="45720" rIns="91440" bIns="45720" rtlCol="0" anchor="t" anchorCtr="0">
            <a:normAutofit/>
          </a:bodyPr>
          <a:lstStyle/>
          <a:p>
            <a:r>
              <a:rPr lang="en-US" dirty="0"/>
              <a:t>Click to edit Master title style</a:t>
            </a:r>
          </a:p>
        </p:txBody>
      </p:sp>
      <p:sp>
        <p:nvSpPr>
          <p:cNvPr id="11" name="Text Placeholder 10">
            <a:extLst>
              <a:ext uri="{FF2B5EF4-FFF2-40B4-BE49-F238E27FC236}">
                <a16:creationId xmlns:a16="http://schemas.microsoft.com/office/drawing/2014/main" id="{0D0535FB-9938-4A45-BF02-CB135E6F1CCA}"/>
              </a:ext>
            </a:extLst>
          </p:cNvPr>
          <p:cNvSpPr>
            <a:spLocks noGrp="1"/>
          </p:cNvSpPr>
          <p:nvPr>
            <p:ph type="body" idx="1"/>
          </p:nvPr>
        </p:nvSpPr>
        <p:spPr>
          <a:xfrm>
            <a:off x="838538" y="1534998"/>
            <a:ext cx="10514926" cy="4669448"/>
          </a:xfrm>
          <a:prstGeom prst="rect">
            <a:avLst/>
          </a:prstGeom>
        </p:spPr>
        <p:txBody>
          <a:bodyPr vert="horz" lIns="91440" tIns="45720" rIns="91440" bIns="45720" rtlCol="0">
            <a:normAutofit/>
          </a:bodyPr>
          <a:lstStyle/>
          <a:p>
            <a:pPr lvl="0"/>
            <a:r>
              <a:rPr lang="en-US" dirty="0"/>
              <a:t>Level 1</a:t>
            </a:r>
          </a:p>
          <a:p>
            <a:pPr lvl="1"/>
            <a:r>
              <a:rPr lang="en-US" dirty="0"/>
              <a:t>Level 2</a:t>
            </a:r>
          </a:p>
        </p:txBody>
      </p:sp>
      <p:pic>
        <p:nvPicPr>
          <p:cNvPr id="4" name="Graphic 3">
            <a:extLst>
              <a:ext uri="{FF2B5EF4-FFF2-40B4-BE49-F238E27FC236}">
                <a16:creationId xmlns:a16="http://schemas.microsoft.com/office/drawing/2014/main" id="{A7F70424-9A43-EF4C-8446-33135C78C7A1}"/>
              </a:ext>
            </a:extLst>
          </p:cNvPr>
          <p:cNvPicPr>
            <a:picLocks noChangeAspect="1"/>
          </p:cNvPicPr>
          <p:nvPr userDrawn="1"/>
        </p:nvPicPr>
        <p:blipFill>
          <a:blip r:embed="rId39" cstate="print">
            <a:extLst>
              <a:ext uri="{28A0092B-C50C-407E-A947-70E740481C1C}">
                <a14:useLocalDpi xmlns:a14="http://schemas.microsoft.com/office/drawing/2010/main" val="0"/>
              </a:ext>
              <a:ext uri="{96DAC541-7B7A-43D3-8B79-37D633B846F1}">
                <asvg:svgBlip xmlns:asvg="http://schemas.microsoft.com/office/drawing/2016/SVG/main" r:embed="rId40"/>
              </a:ext>
            </a:extLst>
          </a:blip>
          <a:stretch>
            <a:fillRect/>
          </a:stretch>
        </p:blipFill>
        <p:spPr>
          <a:xfrm>
            <a:off x="380999" y="6225177"/>
            <a:ext cx="402328" cy="251437"/>
          </a:xfrm>
          <a:prstGeom prst="rect">
            <a:avLst/>
          </a:prstGeom>
        </p:spPr>
      </p:pic>
    </p:spTree>
    <p:extLst>
      <p:ext uri="{BB962C8B-B14F-4D97-AF65-F5344CB8AC3E}">
        <p14:creationId xmlns:p14="http://schemas.microsoft.com/office/powerpoint/2010/main" val="6143577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Lst>
  <p:txStyles>
    <p:titleStyle>
      <a:lvl1pPr algn="ctr">
        <a:lnSpc>
          <a:spcPct val="80000"/>
        </a:lnSpc>
        <a:defRPr sz="4730" b="1" i="1" cap="all" baseline="0">
          <a:latin typeface="Arial" panose="020B0604020202020204" pitchFamily="34" charset="0"/>
          <a:ea typeface="+mj-ea"/>
          <a:cs typeface="Arial" panose="020B0604020202020204" pitchFamily="34" charset="0"/>
        </a:defRPr>
      </a:lvl1pPr>
    </p:titleStyle>
    <p:bodyStyle>
      <a:lvl1pPr marL="107818" indent="-107818" algn="ctr">
        <a:lnSpc>
          <a:spcPct val="140000"/>
        </a:lnSpc>
        <a:spcBef>
          <a:spcPts val="0"/>
        </a:spcBef>
        <a:spcAft>
          <a:spcPts val="1092"/>
        </a:spcAft>
        <a:buFont typeface="Arial" panose="020B0604020202020204" pitchFamily="34" charset="0"/>
        <a:buChar char="•"/>
        <a:tabLst/>
        <a:defRPr lang="en-US" sz="1001" b="0" i="0" kern="1200" spc="3" dirty="0" smtClean="0">
          <a:solidFill>
            <a:schemeClr val="tx1"/>
          </a:solidFill>
          <a:latin typeface="Courier" pitchFamily="2" charset="0"/>
          <a:ea typeface="+mn-ea"/>
          <a:cs typeface="Courier New"/>
        </a:defRPr>
      </a:lvl1pPr>
      <a:lvl2pPr marL="7316" marR="3081" algn="ctr" defTabSz="554492" rtl="0" eaLnBrk="1" latinLnBrk="0" hangingPunct="1">
        <a:lnSpc>
          <a:spcPct val="120000"/>
        </a:lnSpc>
        <a:spcBef>
          <a:spcPts val="0"/>
        </a:spcBef>
        <a:spcAft>
          <a:spcPts val="364"/>
        </a:spcAft>
        <a:defRPr lang="en-US" sz="1001" b="0" i="0" kern="1200" spc="3" dirty="0" smtClean="0">
          <a:solidFill>
            <a:schemeClr val="tx1"/>
          </a:solidFill>
          <a:latin typeface="Courier" pitchFamily="2" charset="0"/>
          <a:ea typeface="+mn-ea"/>
          <a:cs typeface="Courier New"/>
        </a:defRPr>
      </a:lvl2pPr>
      <a:lvl3pPr marL="180595" marR="3081" indent="-173279" algn="ctr" defTabSz="554492" rtl="0" eaLnBrk="1" latinLnBrk="0" hangingPunct="1">
        <a:lnSpc>
          <a:spcPct val="118300"/>
        </a:lnSpc>
        <a:spcBef>
          <a:spcPts val="58"/>
        </a:spcBef>
        <a:buFont typeface="Arial" panose="020B0604020202020204" pitchFamily="34" charset="0"/>
        <a:buChar char="•"/>
        <a:defRPr lang="en-US" sz="1092" b="0" i="0" kern="1200" spc="3" dirty="0" smtClean="0">
          <a:solidFill>
            <a:schemeClr val="tx1"/>
          </a:solidFill>
          <a:latin typeface="Courier" pitchFamily="2" charset="0"/>
          <a:ea typeface="+mn-ea"/>
          <a:cs typeface="Courier New"/>
        </a:defRPr>
      </a:lvl3pPr>
      <a:lvl4pPr marL="180595" marR="3081" indent="-173279" algn="ctr" defTabSz="554492" rtl="0" eaLnBrk="1" latinLnBrk="0" hangingPunct="1">
        <a:lnSpc>
          <a:spcPct val="118300"/>
        </a:lnSpc>
        <a:spcBef>
          <a:spcPts val="58"/>
        </a:spcBef>
        <a:buFont typeface="Arial" panose="020B0604020202020204" pitchFamily="34" charset="0"/>
        <a:buChar char="•"/>
        <a:defRPr lang="en-US" sz="1092" kern="1200" spc="3" dirty="0" smtClean="0">
          <a:solidFill>
            <a:schemeClr val="tx1"/>
          </a:solidFill>
          <a:latin typeface="Courier New"/>
          <a:ea typeface="+mn-ea"/>
          <a:cs typeface="Courier New"/>
        </a:defRPr>
      </a:lvl4pPr>
      <a:lvl5pPr marL="7316" marR="3081" algn="ctr" defTabSz="554492" rtl="0" eaLnBrk="1" latinLnBrk="0" hangingPunct="1">
        <a:lnSpc>
          <a:spcPct val="118300"/>
        </a:lnSpc>
        <a:spcBef>
          <a:spcPts val="58"/>
        </a:spcBef>
        <a:defRPr lang="en-US" sz="1092" kern="1200" spc="3" dirty="0" smtClean="0">
          <a:solidFill>
            <a:schemeClr val="tx1"/>
          </a:solidFill>
          <a:latin typeface="Courier New"/>
          <a:ea typeface="+mn-ea"/>
          <a:cs typeface="Courier New"/>
        </a:defRPr>
      </a:lvl5pPr>
      <a:lvl6pPr marL="1386230">
        <a:defRPr>
          <a:latin typeface="+mn-lt"/>
          <a:ea typeface="+mn-ea"/>
          <a:cs typeface="+mn-cs"/>
        </a:defRPr>
      </a:lvl6pPr>
      <a:lvl7pPr marL="1663476">
        <a:defRPr>
          <a:latin typeface="+mn-lt"/>
          <a:ea typeface="+mn-ea"/>
          <a:cs typeface="+mn-cs"/>
        </a:defRPr>
      </a:lvl7pPr>
      <a:lvl8pPr marL="1940723">
        <a:defRPr>
          <a:latin typeface="+mn-lt"/>
          <a:ea typeface="+mn-ea"/>
          <a:cs typeface="+mn-cs"/>
        </a:defRPr>
      </a:lvl8pPr>
      <a:lvl9pPr marL="2217969">
        <a:defRPr>
          <a:latin typeface="+mn-lt"/>
          <a:ea typeface="+mn-ea"/>
          <a:cs typeface="+mn-cs"/>
        </a:defRPr>
      </a:lvl9pPr>
    </p:bodyStyle>
    <p:otherStyle>
      <a:lvl1pPr marL="0">
        <a:defRPr>
          <a:latin typeface="+mn-lt"/>
          <a:ea typeface="+mn-ea"/>
          <a:cs typeface="+mn-cs"/>
        </a:defRPr>
      </a:lvl1pPr>
      <a:lvl2pPr marL="277246">
        <a:defRPr>
          <a:latin typeface="+mn-lt"/>
          <a:ea typeface="+mn-ea"/>
          <a:cs typeface="+mn-cs"/>
        </a:defRPr>
      </a:lvl2pPr>
      <a:lvl3pPr marL="554492">
        <a:defRPr>
          <a:latin typeface="+mn-lt"/>
          <a:ea typeface="+mn-ea"/>
          <a:cs typeface="+mn-cs"/>
        </a:defRPr>
      </a:lvl3pPr>
      <a:lvl4pPr marL="831738">
        <a:defRPr>
          <a:latin typeface="+mn-lt"/>
          <a:ea typeface="+mn-ea"/>
          <a:cs typeface="+mn-cs"/>
        </a:defRPr>
      </a:lvl4pPr>
      <a:lvl5pPr marL="1108984">
        <a:defRPr>
          <a:latin typeface="+mn-lt"/>
          <a:ea typeface="+mn-ea"/>
          <a:cs typeface="+mn-cs"/>
        </a:defRPr>
      </a:lvl5pPr>
      <a:lvl6pPr marL="1386230">
        <a:defRPr>
          <a:latin typeface="+mn-lt"/>
          <a:ea typeface="+mn-ea"/>
          <a:cs typeface="+mn-cs"/>
        </a:defRPr>
      </a:lvl6pPr>
      <a:lvl7pPr marL="1663476">
        <a:defRPr>
          <a:latin typeface="+mn-lt"/>
          <a:ea typeface="+mn-ea"/>
          <a:cs typeface="+mn-cs"/>
        </a:defRPr>
      </a:lvl7pPr>
      <a:lvl8pPr marL="1940723">
        <a:defRPr>
          <a:latin typeface="+mn-lt"/>
          <a:ea typeface="+mn-ea"/>
          <a:cs typeface="+mn-cs"/>
        </a:defRPr>
      </a:lvl8pPr>
      <a:lvl9pPr marL="2217969">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3" Type="http://schemas.openxmlformats.org/officeDocument/2006/relationships/hyperlink" Target="https://employerindustryplacements.co.uk/" TargetMode="External"/><Relationship Id="rId2" Type="http://schemas.openxmlformats.org/officeDocument/2006/relationships/hyperlink" Target="http://www.gov.uk/government/publications/t-level-industry-placements-employer-guide" TargetMode="External"/><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2281645" y="2504846"/>
            <a:ext cx="7916091" cy="1325584"/>
          </a:xfrm>
        </p:spPr>
        <p:txBody>
          <a:bodyPr anchor="ctr">
            <a:noAutofit/>
          </a:bodyPr>
          <a:lstStyle/>
          <a:p>
            <a:r>
              <a:rPr lang="en-GB" sz="4000" i="0" dirty="0"/>
              <a:t>Industry Placements: T Levels </a:t>
            </a:r>
          </a:p>
        </p:txBody>
      </p:sp>
    </p:spTree>
    <p:extLst>
      <p:ext uri="{BB962C8B-B14F-4D97-AF65-F5344CB8AC3E}">
        <p14:creationId xmlns:p14="http://schemas.microsoft.com/office/powerpoint/2010/main" val="2802645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97266" y="242534"/>
            <a:ext cx="9780849" cy="503592"/>
          </a:xfrm>
        </p:spPr>
        <p:txBody>
          <a:bodyPr/>
          <a:lstStyle/>
          <a:p>
            <a:r>
              <a:rPr lang="en-GB" sz="2800" dirty="0"/>
              <a:t>T levels and industry placements</a:t>
            </a:r>
          </a:p>
        </p:txBody>
      </p:sp>
      <p:graphicFrame>
        <p:nvGraphicFramePr>
          <p:cNvPr id="2" name="Table 4">
            <a:extLst>
              <a:ext uri="{FF2B5EF4-FFF2-40B4-BE49-F238E27FC236}">
                <a16:creationId xmlns:a16="http://schemas.microsoft.com/office/drawing/2014/main" id="{1FD0B080-2F0E-4599-B0C4-556310A0C96A}"/>
              </a:ext>
            </a:extLst>
          </p:cNvPr>
          <p:cNvGraphicFramePr>
            <a:graphicFrameLocks noGrp="1"/>
          </p:cNvGraphicFramePr>
          <p:nvPr/>
        </p:nvGraphicFramePr>
        <p:xfrm>
          <a:off x="628008" y="699528"/>
          <a:ext cx="6268179" cy="5406254"/>
        </p:xfrm>
        <a:graphic>
          <a:graphicData uri="http://schemas.openxmlformats.org/drawingml/2006/table">
            <a:tbl>
              <a:tblPr firstRow="1" bandRow="1">
                <a:tableStyleId>{5C22544A-7EE6-4342-B048-85BDC9FD1C3A}</a:tableStyleId>
              </a:tblPr>
              <a:tblGrid>
                <a:gridCol w="2051165">
                  <a:extLst>
                    <a:ext uri="{9D8B030D-6E8A-4147-A177-3AD203B41FA5}">
                      <a16:colId xmlns:a16="http://schemas.microsoft.com/office/drawing/2014/main" val="1348424798"/>
                    </a:ext>
                  </a:extLst>
                </a:gridCol>
                <a:gridCol w="2332838">
                  <a:extLst>
                    <a:ext uri="{9D8B030D-6E8A-4147-A177-3AD203B41FA5}">
                      <a16:colId xmlns:a16="http://schemas.microsoft.com/office/drawing/2014/main" val="1817216212"/>
                    </a:ext>
                  </a:extLst>
                </a:gridCol>
                <a:gridCol w="1884176">
                  <a:extLst>
                    <a:ext uri="{9D8B030D-6E8A-4147-A177-3AD203B41FA5}">
                      <a16:colId xmlns:a16="http://schemas.microsoft.com/office/drawing/2014/main" val="3360546291"/>
                    </a:ext>
                  </a:extLst>
                </a:gridCol>
              </a:tblGrid>
              <a:tr h="2560134">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800" b="0" spc="3" dirty="0">
                          <a:solidFill>
                            <a:srgbClr val="000000"/>
                          </a:solidFill>
                          <a:latin typeface="+mn-lt"/>
                          <a:cs typeface="Cordia New" panose="020B0304020202020204" pitchFamily="34" charset="-34"/>
                        </a:rPr>
                        <a:t>New, two year technical education courses for </a:t>
                      </a:r>
                      <a:r>
                        <a:rPr lang="en-GB" sz="1800" b="1" spc="3" dirty="0">
                          <a:solidFill>
                            <a:srgbClr val="000000"/>
                          </a:solidFill>
                          <a:latin typeface="+mn-lt"/>
                          <a:cs typeface="Cordia New" panose="020B0304020202020204" pitchFamily="34" charset="-34"/>
                        </a:rPr>
                        <a:t>16-19 year olds </a:t>
                      </a:r>
                      <a:r>
                        <a:rPr lang="en-GB" sz="1800" b="0" spc="3" dirty="0">
                          <a:solidFill>
                            <a:srgbClr val="000000"/>
                          </a:solidFill>
                          <a:latin typeface="+mn-lt"/>
                          <a:cs typeface="Cordia New" panose="020B0304020202020204" pitchFamily="34" charset="-34"/>
                        </a:rPr>
                        <a:t>that follow GCSEs </a:t>
                      </a:r>
                      <a:endParaRPr lang="en-GB" sz="1800" b="0" dirty="0">
                        <a:latin typeface="+mn-lt"/>
                        <a:cs typeface="Cordia New" panose="020B0304020202020204" pitchFamily="34" charset="-34"/>
                      </a:endParaRPr>
                    </a:p>
                  </a:txBody>
                  <a:tcPr marL="91428" marR="91428" marT="45714" marB="45714">
                    <a:solidFill>
                      <a:schemeClr val="tx2"/>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800" b="1" spc="3" dirty="0">
                          <a:solidFill>
                            <a:srgbClr val="000000"/>
                          </a:solidFill>
                          <a:latin typeface="+mn-lt"/>
                          <a:cs typeface="Cordia New" panose="020B0304020202020204" pitchFamily="34" charset="-34"/>
                        </a:rPr>
                        <a:t>Developed with over 250 employers</a:t>
                      </a:r>
                      <a:r>
                        <a:rPr lang="en-GB" sz="1800" b="0" spc="3" dirty="0">
                          <a:solidFill>
                            <a:srgbClr val="000000"/>
                          </a:solidFill>
                          <a:latin typeface="+mn-lt"/>
                          <a:cs typeface="Cordia New" panose="020B0304020202020204" pitchFamily="34" charset="-34"/>
                        </a:rPr>
                        <a:t> so that the content prepares students for work</a:t>
                      </a:r>
                    </a:p>
                    <a:p>
                      <a:pPr marL="0" marR="0" lvl="0" indent="0" defTabSz="914400" eaLnBrk="1" fontAlgn="auto" latinLnBrk="0" hangingPunct="1">
                        <a:lnSpc>
                          <a:spcPct val="100000"/>
                        </a:lnSpc>
                        <a:spcBef>
                          <a:spcPts val="0"/>
                        </a:spcBef>
                        <a:spcAft>
                          <a:spcPts val="0"/>
                        </a:spcAft>
                        <a:buClrTx/>
                        <a:buSzTx/>
                        <a:buFontTx/>
                        <a:buNone/>
                        <a:tabLst/>
                        <a:defRPr/>
                      </a:pPr>
                      <a:endParaRPr lang="en-GB" sz="1800" b="0" dirty="0">
                        <a:latin typeface="+mn-lt"/>
                        <a:cs typeface="Cordia New" panose="020B0304020202020204" pitchFamily="34" charset="-34"/>
                      </a:endParaRPr>
                    </a:p>
                  </a:txBody>
                  <a:tcPr marL="91428" marR="91428" marT="45714" marB="45714">
                    <a:solidFill>
                      <a:schemeClr val="tx2"/>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800" b="1" spc="3" dirty="0">
                          <a:solidFill>
                            <a:srgbClr val="000000"/>
                          </a:solidFill>
                          <a:latin typeface="+mn-lt"/>
                          <a:cs typeface="Cordia New" panose="020B0304020202020204" pitchFamily="34" charset="-34"/>
                        </a:rPr>
                        <a:t>80% classroom learning, 20% ‘on-the-job’ experience on an INDUSTRY PLACEMENT</a:t>
                      </a:r>
                      <a:endParaRPr lang="en-GB" sz="1800" b="1" dirty="0">
                        <a:latin typeface="+mn-lt"/>
                        <a:cs typeface="Cordia New" panose="020B0304020202020204" pitchFamily="34" charset="-34"/>
                      </a:endParaRPr>
                    </a:p>
                  </a:txBody>
                  <a:tcPr marL="91428" marR="91428" marT="45714" marB="45714">
                    <a:solidFill>
                      <a:schemeClr val="tx2"/>
                    </a:solidFill>
                  </a:tcPr>
                </a:tc>
                <a:extLst>
                  <a:ext uri="{0D108BD9-81ED-4DB2-BD59-A6C34878D82A}">
                    <a16:rowId xmlns:a16="http://schemas.microsoft.com/office/drawing/2014/main" val="3523532602"/>
                  </a:ext>
                </a:extLst>
              </a:tr>
              <a:tr h="2846120">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800" b="1" spc="3" dirty="0">
                          <a:solidFill>
                            <a:srgbClr val="000000"/>
                          </a:solidFill>
                          <a:latin typeface="+mn-lt"/>
                          <a:cs typeface="Cordia New" panose="020B0304020202020204" pitchFamily="34" charset="-34"/>
                        </a:rPr>
                        <a:t>Progression options: </a:t>
                      </a:r>
                      <a:r>
                        <a:rPr lang="en-GB" sz="1800" b="0" spc="3" dirty="0">
                          <a:solidFill>
                            <a:srgbClr val="000000"/>
                          </a:solidFill>
                          <a:latin typeface="+mn-lt"/>
                          <a:cs typeface="Cordia New" panose="020B0304020202020204" pitchFamily="34" charset="-34"/>
                        </a:rPr>
                        <a:t>skilled employment, further study or a higher apprenticeship (T Levels will attract UCAS points in line with A levels) </a:t>
                      </a:r>
                      <a:endParaRPr lang="en-GB" sz="1800" b="0" dirty="0">
                        <a:latin typeface="+mn-lt"/>
                        <a:cs typeface="Cordia New" panose="020B0304020202020204" pitchFamily="34" charset="-34"/>
                      </a:endParaRPr>
                    </a:p>
                  </a:txBody>
                  <a:tcPr marL="91428" marR="91428" marT="45714" marB="45714"/>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800" b="0" spc="3" dirty="0">
                          <a:solidFill>
                            <a:srgbClr val="000000"/>
                          </a:solidFill>
                          <a:latin typeface="+mn-lt"/>
                          <a:cs typeface="Cordia New" panose="020B0304020202020204" pitchFamily="34" charset="-34"/>
                        </a:rPr>
                        <a:t>More rigorous and substantial than most existing technical qualifications. </a:t>
                      </a:r>
                      <a:r>
                        <a:rPr lang="en-GB" sz="1800" b="1" spc="3" dirty="0">
                          <a:solidFill>
                            <a:srgbClr val="000000"/>
                          </a:solidFill>
                          <a:latin typeface="+mn-lt"/>
                          <a:cs typeface="Cordia New" panose="020B0304020202020204" pitchFamily="34" charset="-34"/>
                        </a:rPr>
                        <a:t>One T Level is equivalent to 3 A levels. </a:t>
                      </a:r>
                      <a:endParaRPr lang="en-GB" sz="1800" b="0" dirty="0">
                        <a:latin typeface="+mn-lt"/>
                        <a:cs typeface="Cordia New" panose="020B0304020202020204" pitchFamily="34" charset="-34"/>
                      </a:endParaRPr>
                    </a:p>
                  </a:txBody>
                  <a:tcPr marL="91428" marR="91428" marT="45714" marB="45714"/>
                </a:tc>
                <a:tc>
                  <a:txBody>
                    <a:bodyPr/>
                    <a:lstStyle/>
                    <a:p>
                      <a:r>
                        <a:rPr lang="en-GB" sz="1800" b="0" spc="3" dirty="0">
                          <a:solidFill>
                            <a:srgbClr val="000000"/>
                          </a:solidFill>
                          <a:latin typeface="+mn-lt"/>
                          <a:ea typeface="+mn-ea"/>
                          <a:cs typeface="Cordia New" panose="020B0304020202020204" pitchFamily="34" charset="-34"/>
                        </a:rPr>
                        <a:t>T Levels offer a </a:t>
                      </a:r>
                      <a:r>
                        <a:rPr lang="en-GB" sz="1800" b="1" spc="3" dirty="0">
                          <a:solidFill>
                            <a:srgbClr val="000000"/>
                          </a:solidFill>
                          <a:latin typeface="+mn-lt"/>
                          <a:ea typeface="+mn-ea"/>
                          <a:cs typeface="Cordia New" panose="020B0304020202020204" pitchFamily="34" charset="-34"/>
                        </a:rPr>
                        <a:t>broad course content</a:t>
                      </a:r>
                      <a:r>
                        <a:rPr lang="en-GB" sz="1800" b="0" spc="3" dirty="0">
                          <a:solidFill>
                            <a:srgbClr val="000000"/>
                          </a:solidFill>
                          <a:latin typeface="+mn-lt"/>
                          <a:ea typeface="+mn-ea"/>
                          <a:cs typeface="Cordia New" panose="020B0304020202020204" pitchFamily="34" charset="-34"/>
                        </a:rPr>
                        <a:t>, and students will take an </a:t>
                      </a:r>
                      <a:r>
                        <a:rPr lang="en-GB" sz="1800" b="1" spc="3" dirty="0">
                          <a:solidFill>
                            <a:srgbClr val="000000"/>
                          </a:solidFill>
                          <a:latin typeface="+mn-lt"/>
                          <a:ea typeface="+mn-ea"/>
                          <a:cs typeface="Cordia New" panose="020B0304020202020204" pitchFamily="34" charset="-34"/>
                        </a:rPr>
                        <a:t>occupational specialism </a:t>
                      </a:r>
                      <a:r>
                        <a:rPr lang="en-GB" sz="1800" b="0" spc="3" dirty="0">
                          <a:solidFill>
                            <a:srgbClr val="000000"/>
                          </a:solidFill>
                          <a:latin typeface="+mn-lt"/>
                          <a:ea typeface="+mn-ea"/>
                          <a:cs typeface="Cordia New" panose="020B0304020202020204" pitchFamily="34" charset="-34"/>
                        </a:rPr>
                        <a:t>during their programme. </a:t>
                      </a:r>
                    </a:p>
                  </a:txBody>
                  <a:tcPr marL="91428" marR="91428" marT="45714" marB="45714"/>
                </a:tc>
                <a:extLst>
                  <a:ext uri="{0D108BD9-81ED-4DB2-BD59-A6C34878D82A}">
                    <a16:rowId xmlns:a16="http://schemas.microsoft.com/office/drawing/2014/main" val="1247162115"/>
                  </a:ext>
                </a:extLst>
              </a:tr>
            </a:tbl>
          </a:graphicData>
        </a:graphic>
      </p:graphicFrame>
      <p:sp>
        <p:nvSpPr>
          <p:cNvPr id="4" name="TextBox 3">
            <a:extLst>
              <a:ext uri="{FF2B5EF4-FFF2-40B4-BE49-F238E27FC236}">
                <a16:creationId xmlns:a16="http://schemas.microsoft.com/office/drawing/2014/main" id="{CA60E38F-AC3C-43AB-9E14-8DA71F126171}"/>
              </a:ext>
            </a:extLst>
          </p:cNvPr>
          <p:cNvSpPr txBox="1"/>
          <p:nvPr/>
        </p:nvSpPr>
        <p:spPr>
          <a:xfrm>
            <a:off x="7482132" y="729859"/>
            <a:ext cx="4370482" cy="6524863"/>
          </a:xfrm>
          <a:prstGeom prst="rect">
            <a:avLst/>
          </a:prstGeom>
          <a:noFill/>
          <a:ln w="28575">
            <a:solidFill>
              <a:schemeClr val="accent1"/>
            </a:solidFill>
          </a:ln>
        </p:spPr>
        <p:txBody>
          <a:bodyPr wrap="square" rtlCol="0">
            <a:spAutoFit/>
          </a:bodyPr>
          <a:lstStyle/>
          <a:p>
            <a:pPr defTabSz="554466">
              <a:spcAft>
                <a:spcPts val="600"/>
              </a:spcAft>
            </a:pPr>
            <a:r>
              <a:rPr lang="en-GB" b="1" dirty="0">
                <a:solidFill>
                  <a:srgbClr val="000000"/>
                </a:solidFill>
                <a:latin typeface="Arial" panose="020B0604020202020204" pitchFamily="34" charset="0"/>
                <a:cs typeface="Arial" panose="020B0604020202020204" pitchFamily="34" charset="0"/>
              </a:rPr>
              <a:t>T LEVEL INDUSTRY PLACEMENTS</a:t>
            </a:r>
          </a:p>
          <a:p>
            <a:pPr marL="285724" indent="-285724" defTabSz="554466">
              <a:spcAft>
                <a:spcPts val="600"/>
              </a:spcAft>
              <a:buFont typeface="Arial" panose="020B0604020202020204" pitchFamily="34" charset="0"/>
              <a:buChar char="•"/>
            </a:pPr>
            <a:r>
              <a:rPr lang="en-GB" b="1" dirty="0">
                <a:solidFill>
                  <a:srgbClr val="000000"/>
                </a:solidFill>
                <a:latin typeface="Arial" panose="020B0604020202020204" pitchFamily="34" charset="0"/>
                <a:cs typeface="Arial" panose="020B0604020202020204" pitchFamily="34" charset="0"/>
              </a:rPr>
              <a:t>Minimum of 315 hours </a:t>
            </a:r>
            <a:r>
              <a:rPr lang="en-GB" dirty="0">
                <a:solidFill>
                  <a:srgbClr val="000000"/>
                </a:solidFill>
                <a:latin typeface="Arial" panose="020B0604020202020204" pitchFamily="34" charset="0"/>
                <a:cs typeface="Arial" panose="020B0604020202020204" pitchFamily="34" charset="0"/>
              </a:rPr>
              <a:t>(approx. 45 working days)</a:t>
            </a:r>
          </a:p>
          <a:p>
            <a:pPr marL="285724" indent="-285724" defTabSz="554466">
              <a:spcAft>
                <a:spcPts val="600"/>
              </a:spcAft>
              <a:buFont typeface="Arial" panose="020B0604020202020204" pitchFamily="34" charset="0"/>
              <a:buChar char="•"/>
            </a:pPr>
            <a:r>
              <a:rPr lang="en-GB" b="1" dirty="0">
                <a:solidFill>
                  <a:srgbClr val="000000"/>
                </a:solidFill>
                <a:latin typeface="Arial" panose="020B0604020202020204" pitchFamily="34" charset="0"/>
                <a:cs typeface="Arial" panose="020B0604020202020204" pitchFamily="34" charset="0"/>
              </a:rPr>
              <a:t>Real environment </a:t>
            </a:r>
            <a:r>
              <a:rPr lang="en-GB" dirty="0">
                <a:solidFill>
                  <a:srgbClr val="000000"/>
                </a:solidFill>
                <a:latin typeface="Arial" panose="020B0604020202020204" pitchFamily="34" charset="0"/>
                <a:cs typeface="Arial" panose="020B0604020202020204" pitchFamily="34" charset="0"/>
              </a:rPr>
              <a:t>– placement should be with an employer in a real life working environment</a:t>
            </a:r>
          </a:p>
          <a:p>
            <a:pPr marL="285724" indent="-285724" defTabSz="554466">
              <a:spcAft>
                <a:spcPts val="600"/>
              </a:spcAft>
              <a:buFont typeface="Arial" panose="020B0604020202020204" pitchFamily="34" charset="0"/>
              <a:buChar char="•"/>
            </a:pPr>
            <a:r>
              <a:rPr lang="en-GB" b="1" dirty="0">
                <a:solidFill>
                  <a:srgbClr val="000000"/>
                </a:solidFill>
                <a:latin typeface="Arial" panose="020B0604020202020204" pitchFamily="34" charset="0"/>
                <a:cs typeface="Arial" panose="020B0604020202020204" pitchFamily="34" charset="0"/>
              </a:rPr>
              <a:t>Part of the student’s course</a:t>
            </a:r>
            <a:r>
              <a:rPr lang="en-GB" dirty="0">
                <a:solidFill>
                  <a:srgbClr val="000000"/>
                </a:solidFill>
                <a:latin typeface="Arial" panose="020B0604020202020204" pitchFamily="34" charset="0"/>
                <a:cs typeface="Arial" panose="020B0604020202020204" pitchFamily="34" charset="0"/>
              </a:rPr>
              <a:t>, so unpaid although employers can choose to pay students if they wish</a:t>
            </a:r>
          </a:p>
          <a:p>
            <a:pPr marL="285724" indent="-285724" defTabSz="554466">
              <a:spcAft>
                <a:spcPts val="600"/>
              </a:spcAft>
              <a:buFont typeface="Arial" panose="020B0604020202020204" pitchFamily="34" charset="0"/>
              <a:buChar char="•"/>
            </a:pPr>
            <a:r>
              <a:rPr lang="en-GB" b="1" dirty="0">
                <a:solidFill>
                  <a:srgbClr val="000000"/>
                </a:solidFill>
                <a:latin typeface="Arial" panose="020B0604020202020204" pitchFamily="34" charset="0"/>
                <a:cs typeface="Arial" panose="020B0604020202020204" pitchFamily="34" charset="0"/>
              </a:rPr>
              <a:t>Occupationally specific </a:t>
            </a:r>
            <a:r>
              <a:rPr lang="en-GB" dirty="0">
                <a:solidFill>
                  <a:srgbClr val="000000"/>
                </a:solidFill>
                <a:latin typeface="Arial" panose="020B0604020202020204" pitchFamily="34" charset="0"/>
                <a:cs typeface="Arial" panose="020B0604020202020204" pitchFamily="34" charset="0"/>
              </a:rPr>
              <a:t>– develops technical skills relevant to field of study</a:t>
            </a:r>
          </a:p>
          <a:p>
            <a:pPr marL="285724" indent="-285724" defTabSz="554466">
              <a:spcAft>
                <a:spcPts val="600"/>
              </a:spcAft>
              <a:buFont typeface="Arial" panose="020B0604020202020204" pitchFamily="34" charset="0"/>
              <a:buChar char="•"/>
            </a:pPr>
            <a:r>
              <a:rPr lang="en-GB" b="1" dirty="0">
                <a:solidFill>
                  <a:srgbClr val="000000"/>
                </a:solidFill>
                <a:latin typeface="Arial" panose="020B0604020202020204" pitchFamily="34" charset="0"/>
                <a:cs typeface="Arial" panose="020B0604020202020204" pitchFamily="34" charset="0"/>
              </a:rPr>
              <a:t>Extensive support in place </a:t>
            </a:r>
            <a:r>
              <a:rPr lang="en-GB" dirty="0">
                <a:solidFill>
                  <a:srgbClr val="000000"/>
                </a:solidFill>
                <a:latin typeface="Arial" panose="020B0604020202020204" pitchFamily="34" charset="0"/>
                <a:cs typeface="Arial" panose="020B0604020202020204" pitchFamily="34" charset="0"/>
              </a:rPr>
              <a:t>for providers and employers</a:t>
            </a:r>
          </a:p>
          <a:p>
            <a:pPr marL="285724" indent="-285724" defTabSz="554466">
              <a:spcAft>
                <a:spcPts val="600"/>
              </a:spcAft>
              <a:buFont typeface="Arial" panose="020B0604020202020204" pitchFamily="34" charset="0"/>
              <a:buChar char="•"/>
            </a:pPr>
            <a:r>
              <a:rPr lang="en-GB" b="1" dirty="0">
                <a:solidFill>
                  <a:srgbClr val="000000"/>
                </a:solidFill>
                <a:latin typeface="Arial" panose="020B0604020202020204" pitchFamily="34" charset="0"/>
                <a:cs typeface="Arial" panose="020B0604020202020204" pitchFamily="34" charset="0"/>
              </a:rPr>
              <a:t>Develops student’s confidence in the workplace</a:t>
            </a:r>
            <a:r>
              <a:rPr lang="en-GB" dirty="0">
                <a:solidFill>
                  <a:srgbClr val="000000"/>
                </a:solidFill>
                <a:latin typeface="Arial" panose="020B0604020202020204" pitchFamily="34" charset="0"/>
                <a:cs typeface="Arial" panose="020B0604020202020204" pitchFamily="34" charset="0"/>
              </a:rPr>
              <a:t> and employability skills</a:t>
            </a:r>
          </a:p>
          <a:p>
            <a:pPr marL="285724" indent="-285724" defTabSz="554466">
              <a:spcAft>
                <a:spcPts val="600"/>
              </a:spcAft>
              <a:buFont typeface="Arial" panose="020B0604020202020204" pitchFamily="34" charset="0"/>
              <a:buChar char="•"/>
            </a:pPr>
            <a:r>
              <a:rPr lang="en-GB" dirty="0">
                <a:solidFill>
                  <a:srgbClr val="000000"/>
                </a:solidFill>
                <a:latin typeface="Arial" panose="020B0604020202020204" pitchFamily="34" charset="0"/>
                <a:cs typeface="Arial" panose="020B0604020202020204" pitchFamily="34" charset="0"/>
              </a:rPr>
              <a:t>Helps to </a:t>
            </a:r>
            <a:r>
              <a:rPr lang="en-GB" b="1" dirty="0">
                <a:solidFill>
                  <a:srgbClr val="000000"/>
                </a:solidFill>
                <a:latin typeface="Arial" panose="020B0604020202020204" pitchFamily="34" charset="0"/>
                <a:cs typeface="Arial" panose="020B0604020202020204" pitchFamily="34" charset="0"/>
              </a:rPr>
              <a:t>inform students’ career aspirations</a:t>
            </a:r>
          </a:p>
          <a:p>
            <a:pPr marL="285724" indent="-285724" defTabSz="554466">
              <a:spcAft>
                <a:spcPts val="600"/>
              </a:spcAft>
              <a:buFont typeface="Arial" panose="020B0604020202020204" pitchFamily="34" charset="0"/>
              <a:buChar char="•"/>
            </a:pPr>
            <a:r>
              <a:rPr lang="en-GB" b="1" dirty="0">
                <a:solidFill>
                  <a:srgbClr val="000000"/>
                </a:solidFill>
                <a:latin typeface="Arial" panose="020B0604020202020204" pitchFamily="34" charset="0"/>
                <a:cs typeface="Arial" panose="020B0604020202020204" pitchFamily="34" charset="0"/>
              </a:rPr>
              <a:t>Build’s employers’ recruitment pipeline of talent</a:t>
            </a:r>
          </a:p>
        </p:txBody>
      </p:sp>
      <p:sp>
        <p:nvSpPr>
          <p:cNvPr id="9" name="Arrow: Right 8">
            <a:extLst>
              <a:ext uri="{FF2B5EF4-FFF2-40B4-BE49-F238E27FC236}">
                <a16:creationId xmlns:a16="http://schemas.microsoft.com/office/drawing/2014/main" id="{45D9FF41-F1C3-41AB-ABDA-E9DB96838E03}"/>
              </a:ext>
            </a:extLst>
          </p:cNvPr>
          <p:cNvSpPr/>
          <p:nvPr/>
        </p:nvSpPr>
        <p:spPr>
          <a:xfrm>
            <a:off x="6819495" y="1196568"/>
            <a:ext cx="662637" cy="1444138"/>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58"/>
            <a:endParaRPr lang="en-GB" dirty="0">
              <a:solidFill>
                <a:srgbClr val="FFFFFF"/>
              </a:solidFill>
              <a:latin typeface="Arial" panose="020B0604020202020204"/>
            </a:endParaRPr>
          </a:p>
        </p:txBody>
      </p:sp>
    </p:spTree>
    <p:extLst>
      <p:ext uri="{BB962C8B-B14F-4D97-AF65-F5344CB8AC3E}">
        <p14:creationId xmlns:p14="http://schemas.microsoft.com/office/powerpoint/2010/main" val="874954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1FC6A-E1AE-49D4-8FD2-11F40E1CC7D4}"/>
              </a:ext>
            </a:extLst>
          </p:cNvPr>
          <p:cNvSpPr>
            <a:spLocks noGrp="1"/>
          </p:cNvSpPr>
          <p:nvPr>
            <p:ph type="title"/>
          </p:nvPr>
        </p:nvSpPr>
        <p:spPr>
          <a:xfrm>
            <a:off x="1018378" y="157704"/>
            <a:ext cx="11294950" cy="605776"/>
          </a:xfrm>
        </p:spPr>
        <p:txBody>
          <a:bodyPr/>
          <a:lstStyle/>
          <a:p>
            <a:r>
              <a:rPr lang="en-GB" sz="2668" dirty="0">
                <a:solidFill>
                  <a:prstClr val="black"/>
                </a:solidFill>
              </a:rPr>
              <a:t>Impact of covid-19 on industry placements</a:t>
            </a:r>
          </a:p>
        </p:txBody>
      </p:sp>
      <p:sp>
        <p:nvSpPr>
          <p:cNvPr id="3" name="Text Placeholder 2">
            <a:extLst>
              <a:ext uri="{FF2B5EF4-FFF2-40B4-BE49-F238E27FC236}">
                <a16:creationId xmlns:a16="http://schemas.microsoft.com/office/drawing/2014/main" id="{0731F55D-E032-4CC8-BEA6-7F8EECD2BE45}"/>
              </a:ext>
            </a:extLst>
          </p:cNvPr>
          <p:cNvSpPr>
            <a:spLocks noGrp="1"/>
          </p:cNvSpPr>
          <p:nvPr>
            <p:ph type="body" sz="quarter" idx="10"/>
          </p:nvPr>
        </p:nvSpPr>
        <p:spPr>
          <a:xfrm>
            <a:off x="843378" y="594863"/>
            <a:ext cx="11469949" cy="5856857"/>
          </a:xfrm>
        </p:spPr>
        <p:txBody>
          <a:bodyPr>
            <a:noAutofit/>
          </a:bodyPr>
          <a:lstStyle/>
          <a:p>
            <a:pPr marL="346558" indent="-346558">
              <a:buFont typeface="Arial" panose="020B0604020202020204" pitchFamily="34" charset="0"/>
              <a:buChar char="•"/>
            </a:pPr>
            <a:r>
              <a:rPr lang="en-GB" sz="1500" dirty="0">
                <a:latin typeface="Arial" panose="020B0604020202020204" pitchFamily="34" charset="0"/>
                <a:cs typeface="Arial" panose="020B0604020202020204" pitchFamily="34" charset="0"/>
              </a:rPr>
              <a:t>We know that COVID-19 is having an impact on the delivery of placements. </a:t>
            </a:r>
          </a:p>
          <a:p>
            <a:pPr marL="346558" indent="-346558">
              <a:buFont typeface="Arial" panose="020B0604020202020204" pitchFamily="34" charset="0"/>
              <a:buChar char="•"/>
            </a:pPr>
            <a:r>
              <a:rPr lang="en-GB" sz="1500" dirty="0">
                <a:latin typeface="Arial" panose="020B0604020202020204" pitchFamily="34" charset="0"/>
                <a:cs typeface="Arial" panose="020B0604020202020204" pitchFamily="34" charset="0"/>
              </a:rPr>
              <a:t>Ministers believe students should experience a </a:t>
            </a:r>
            <a:r>
              <a:rPr lang="en-GB" sz="1500" b="1" dirty="0">
                <a:latin typeface="Arial" panose="020B0604020202020204" pitchFamily="34" charset="0"/>
                <a:cs typeface="Arial" panose="020B0604020202020204" pitchFamily="34" charset="0"/>
              </a:rPr>
              <a:t>real workplace setting </a:t>
            </a:r>
            <a:r>
              <a:rPr lang="en-GB" sz="1500" dirty="0">
                <a:latin typeface="Arial" panose="020B0604020202020204" pitchFamily="34" charset="0"/>
                <a:cs typeface="Arial" panose="020B0604020202020204" pitchFamily="34" charset="0"/>
              </a:rPr>
              <a:t>in order to develop their skills and receive the nurturing, mentoring and support needed to really succeed. </a:t>
            </a:r>
          </a:p>
          <a:p>
            <a:pPr marL="346558" indent="-346558">
              <a:buFont typeface="Arial" panose="020B0604020202020204" pitchFamily="34" charset="0"/>
              <a:buChar char="•"/>
            </a:pPr>
            <a:r>
              <a:rPr lang="en-GB" sz="1500" dirty="0">
                <a:latin typeface="Arial" panose="020B0604020202020204" pitchFamily="34" charset="0"/>
                <a:cs typeface="Arial" panose="020B0604020202020204" pitchFamily="34" charset="0"/>
              </a:rPr>
              <a:t>We have done a lot of work to make sure that the first cohort of T Level students can complete successfully despite the pandemic:</a:t>
            </a:r>
          </a:p>
          <a:p>
            <a:pPr marL="346558" indent="-346558">
              <a:buFont typeface="Wingdings" panose="05000000000000000000" pitchFamily="2" charset="2"/>
              <a:buChar char="Ø"/>
            </a:pPr>
            <a:r>
              <a:rPr lang="en-GB" sz="1500" dirty="0">
                <a:latin typeface="Arial" panose="020B0604020202020204" pitchFamily="34" charset="0"/>
                <a:cs typeface="Arial" panose="020B0604020202020204" pitchFamily="34" charset="0"/>
              </a:rPr>
              <a:t>Introduced a </a:t>
            </a:r>
            <a:r>
              <a:rPr lang="en-GB" sz="1500" b="1" dirty="0">
                <a:latin typeface="Arial" panose="020B0604020202020204" pitchFamily="34" charset="0"/>
                <a:cs typeface="Arial" panose="020B0604020202020204" pitchFamily="34" charset="0"/>
              </a:rPr>
              <a:t>temporary flexibility for the Education and Childcare industry placement hours requirement</a:t>
            </a:r>
            <a:r>
              <a:rPr lang="en-GB" sz="1500" dirty="0">
                <a:latin typeface="Arial" panose="020B0604020202020204" pitchFamily="34" charset="0"/>
                <a:cs typeface="Arial" panose="020B0604020202020204" pitchFamily="34" charset="0"/>
              </a:rPr>
              <a:t>, reducing hours from 750 to 415 so long as students have achieved competence</a:t>
            </a:r>
          </a:p>
          <a:p>
            <a:pPr marL="346558" indent="-346558">
              <a:buFont typeface="Wingdings" panose="05000000000000000000" pitchFamily="2" charset="2"/>
              <a:buChar char="Ø"/>
            </a:pPr>
            <a:r>
              <a:rPr lang="en-GB" sz="1500" dirty="0">
                <a:latin typeface="Arial" panose="020B0604020202020204" pitchFamily="34" charset="0"/>
                <a:cs typeface="Arial" panose="020B0604020202020204" pitchFamily="34" charset="0"/>
              </a:rPr>
              <a:t>Announced </a:t>
            </a:r>
            <a:r>
              <a:rPr lang="en-GB" sz="1500" b="1" dirty="0">
                <a:latin typeface="Arial" panose="020B0604020202020204" pitchFamily="34" charset="0"/>
                <a:cs typeface="Arial" panose="020B0604020202020204" pitchFamily="34" charset="0"/>
              </a:rPr>
              <a:t>alternative arrangements for summer assessments </a:t>
            </a:r>
            <a:r>
              <a:rPr lang="en-GB" sz="1500" dirty="0">
                <a:latin typeface="Arial" panose="020B0604020202020204" pitchFamily="34" charset="0"/>
                <a:cs typeface="Arial" panose="020B0604020202020204" pitchFamily="34" charset="0"/>
              </a:rPr>
              <a:t>so that providers can choose to determine teacher assessed grades for the core component of the T Level this summer. This will allow students to focus on their industry placement and the occupational specialism in the second year</a:t>
            </a:r>
          </a:p>
          <a:p>
            <a:pPr marL="346558" indent="-346558">
              <a:buFont typeface="Wingdings" panose="05000000000000000000" pitchFamily="2" charset="2"/>
              <a:buChar char="Ø"/>
            </a:pPr>
            <a:r>
              <a:rPr lang="en-GB" sz="1500" b="1" dirty="0">
                <a:latin typeface="Arial" panose="020B0604020202020204" pitchFamily="34" charset="0"/>
                <a:cs typeface="Arial" panose="020B0604020202020204" pitchFamily="34" charset="0"/>
              </a:rPr>
              <a:t>Monitoring T Level delivery on a termly basis </a:t>
            </a:r>
            <a:r>
              <a:rPr lang="en-GB" sz="1500" dirty="0">
                <a:latin typeface="Arial" panose="020B0604020202020204" pitchFamily="34" charset="0"/>
                <a:cs typeface="Arial" panose="020B0604020202020204" pitchFamily="34" charset="0"/>
              </a:rPr>
              <a:t>through regular provider conversations, picking up on any challenges and offering support as a result</a:t>
            </a:r>
          </a:p>
          <a:p>
            <a:pPr marL="346558" indent="-346558">
              <a:buFont typeface="Wingdings" panose="05000000000000000000" pitchFamily="2" charset="2"/>
              <a:buChar char="Ø"/>
            </a:pPr>
            <a:r>
              <a:rPr lang="en-GB" sz="1500" b="1" dirty="0">
                <a:latin typeface="Arial" panose="020B0604020202020204" pitchFamily="34" charset="0"/>
                <a:cs typeface="Arial" panose="020B0604020202020204" pitchFamily="34" charset="0"/>
              </a:rPr>
              <a:t>Capacity and delivery funding won’t be clawed back for 20/21 </a:t>
            </a:r>
            <a:r>
              <a:rPr lang="en-GB" sz="1500" dirty="0">
                <a:latin typeface="Arial" panose="020B0604020202020204" pitchFamily="34" charset="0"/>
                <a:cs typeface="Arial" panose="020B0604020202020204" pitchFamily="34" charset="0"/>
              </a:rPr>
              <a:t>if providers miss their delivery targets, as long as they can demonstrate how the funding has - and will - continue to ensure readiness to support future delivery of quality industry placements</a:t>
            </a:r>
          </a:p>
          <a:p>
            <a:pPr marL="277246" indent="-277246">
              <a:buFont typeface="Arial" panose="020B0604020202020204" pitchFamily="34" charset="0"/>
              <a:buChar char="•"/>
            </a:pPr>
            <a:r>
              <a:rPr lang="en-GB" sz="1500" dirty="0">
                <a:latin typeface="Arial" panose="020B0604020202020204" pitchFamily="34" charset="0"/>
                <a:cs typeface="Arial" panose="020B0604020202020204" pitchFamily="34" charset="0"/>
              </a:rPr>
              <a:t> We continue to work closely with providers and employers to explore what further support might be needed</a:t>
            </a:r>
            <a:endParaRPr lang="en-GB" sz="1500" dirty="0"/>
          </a:p>
        </p:txBody>
      </p:sp>
    </p:spTree>
    <p:extLst>
      <p:ext uri="{BB962C8B-B14F-4D97-AF65-F5344CB8AC3E}">
        <p14:creationId xmlns:p14="http://schemas.microsoft.com/office/powerpoint/2010/main" val="1091247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B0BA8-18F1-4F9A-8287-EA430802BC23}"/>
              </a:ext>
            </a:extLst>
          </p:cNvPr>
          <p:cNvSpPr>
            <a:spLocks noGrp="1"/>
          </p:cNvSpPr>
          <p:nvPr>
            <p:ph type="title"/>
          </p:nvPr>
        </p:nvSpPr>
        <p:spPr>
          <a:xfrm>
            <a:off x="973625" y="381384"/>
            <a:ext cx="9782221" cy="503663"/>
          </a:xfrm>
        </p:spPr>
        <p:txBody>
          <a:bodyPr/>
          <a:lstStyle/>
          <a:p>
            <a:r>
              <a:rPr lang="en-GB" sz="2000" dirty="0"/>
              <a:t>Announcement: Employer incentives </a:t>
            </a:r>
          </a:p>
        </p:txBody>
      </p:sp>
      <p:sp>
        <p:nvSpPr>
          <p:cNvPr id="3" name="Text Placeholder 2">
            <a:extLst>
              <a:ext uri="{FF2B5EF4-FFF2-40B4-BE49-F238E27FC236}">
                <a16:creationId xmlns:a16="http://schemas.microsoft.com/office/drawing/2014/main" id="{892ADBEC-D758-4578-81C8-C94939D1EA58}"/>
              </a:ext>
            </a:extLst>
          </p:cNvPr>
          <p:cNvSpPr>
            <a:spLocks noGrp="1"/>
          </p:cNvSpPr>
          <p:nvPr>
            <p:ph type="body" sz="quarter" idx="10"/>
          </p:nvPr>
        </p:nvSpPr>
        <p:spPr>
          <a:xfrm>
            <a:off x="719091" y="1178010"/>
            <a:ext cx="11301274" cy="6652095"/>
          </a:xfrm>
        </p:spPr>
        <p:txBody>
          <a:bodyPr>
            <a:normAutofit fontScale="25000" lnSpcReduction="20000"/>
          </a:bodyPr>
          <a:lstStyle/>
          <a:p>
            <a:pPr marL="857250" indent="-857250">
              <a:buFont typeface="Wingdings" panose="05000000000000000000" pitchFamily="2" charset="2"/>
              <a:buChar char="§"/>
            </a:pPr>
            <a:r>
              <a:rPr lang="en-GB" sz="6400" dirty="0">
                <a:effectLst/>
                <a:latin typeface="+mn-lt"/>
                <a:ea typeface="Calibri" panose="020F0502020204030204" pitchFamily="34" charset="0"/>
              </a:rPr>
              <a:t>Today we have announced the launch of an </a:t>
            </a:r>
            <a:r>
              <a:rPr lang="en-GB" sz="6400" b="1" dirty="0">
                <a:effectLst/>
                <a:latin typeface="+mn-lt"/>
                <a:ea typeface="Calibri" panose="020F0502020204030204" pitchFamily="34" charset="0"/>
              </a:rPr>
              <a:t>Industry Placement Employer Incentive</a:t>
            </a:r>
            <a:r>
              <a:rPr lang="en-GB" sz="6400" dirty="0">
                <a:effectLst/>
                <a:latin typeface="+mn-lt"/>
                <a:ea typeface="Calibri" panose="020F0502020204030204" pitchFamily="34" charset="0"/>
              </a:rPr>
              <a:t>. We hope that this will make it more possible for employers to engage and will support our T Level providers in securing suitable industry placements for T Level students that started T Level programmes in 2020 or who will start on a T Level this September</a:t>
            </a:r>
          </a:p>
          <a:p>
            <a:pPr marL="857250" indent="-857250">
              <a:buFont typeface="Wingdings" panose="05000000000000000000" pitchFamily="2" charset="2"/>
              <a:buChar char="§"/>
            </a:pPr>
            <a:r>
              <a:rPr lang="en-GB" sz="6400" dirty="0">
                <a:effectLst/>
                <a:latin typeface="+mn-lt"/>
                <a:ea typeface="Calibri" panose="020F0502020204030204" pitchFamily="34" charset="0"/>
              </a:rPr>
              <a:t>We will offer</a:t>
            </a:r>
            <a:r>
              <a:rPr lang="en-GB" sz="6400" b="1" dirty="0">
                <a:effectLst/>
                <a:latin typeface="+mn-lt"/>
                <a:ea typeface="Calibri" panose="020F0502020204030204" pitchFamily="34" charset="0"/>
              </a:rPr>
              <a:t> £1,000 per placement </a:t>
            </a:r>
            <a:r>
              <a:rPr lang="en-GB" sz="6400" dirty="0">
                <a:effectLst/>
                <a:latin typeface="+mn-lt"/>
                <a:ea typeface="Calibri" panose="020F0502020204030204" pitchFamily="34" charset="0"/>
              </a:rPr>
              <a:t>where employers are able to offer suitable T Level industry placements to the 2020 and 2021 student cohorts and where this placement starts between September 2021 end July 2022.</a:t>
            </a:r>
            <a:endParaRPr lang="en-GB" sz="6400" dirty="0">
              <a:latin typeface="+mn-lt"/>
              <a:ea typeface="Calibri" panose="020F0502020204030204" pitchFamily="34" charset="0"/>
            </a:endParaRPr>
          </a:p>
          <a:p>
            <a:pPr marL="857250" indent="-857250">
              <a:buFont typeface="Wingdings" panose="05000000000000000000" pitchFamily="2" charset="2"/>
              <a:buChar char="§"/>
            </a:pPr>
            <a:r>
              <a:rPr lang="en-GB" sz="6400" dirty="0">
                <a:effectLst/>
                <a:latin typeface="+mn-lt"/>
                <a:ea typeface="Calibri" panose="020F0502020204030204" pitchFamily="34" charset="0"/>
              </a:rPr>
              <a:t>The T Level employer incentive scheme recognises the impact of the pandemic on many businesses and has been designed to help cover financial constraints employers may face as a barrier to hosting placements in the short term.</a:t>
            </a:r>
            <a:r>
              <a:rPr lang="en-GB" sz="6400" dirty="0">
                <a:latin typeface="+mn-lt"/>
                <a:ea typeface="Calibri" panose="020F0502020204030204" pitchFamily="34" charset="0"/>
              </a:rPr>
              <a:t> This </a:t>
            </a:r>
            <a:r>
              <a:rPr lang="en-GB" sz="6400" dirty="0">
                <a:effectLst/>
                <a:latin typeface="+mn-lt"/>
                <a:ea typeface="Calibri" panose="020F0502020204030204" pitchFamily="34" charset="0"/>
              </a:rPr>
              <a:t>also brings T Level placements in line with incentives for Kickstart and Apprenticeships.</a:t>
            </a:r>
            <a:endParaRPr lang="en-GB" sz="6400" dirty="0">
              <a:latin typeface="+mn-lt"/>
              <a:ea typeface="Calibri" panose="020F0502020204030204" pitchFamily="34" charset="0"/>
            </a:endParaRPr>
          </a:p>
          <a:p>
            <a:pPr marL="857250" indent="-857250">
              <a:buFont typeface="Wingdings" panose="05000000000000000000" pitchFamily="2" charset="2"/>
              <a:buChar char="§"/>
            </a:pPr>
            <a:r>
              <a:rPr lang="en-GB" sz="6400" dirty="0">
                <a:effectLst/>
                <a:latin typeface="Arial" panose="020B0604020202020204" pitchFamily="34" charset="0"/>
                <a:ea typeface="Calibri" panose="020F0502020204030204" pitchFamily="34" charset="0"/>
              </a:rPr>
              <a:t> </a:t>
            </a:r>
            <a:r>
              <a:rPr lang="en-GB" sz="6400" dirty="0">
                <a:effectLst/>
                <a:latin typeface="Arial" panose="020B0604020202020204" pitchFamily="34" charset="0"/>
                <a:ea typeface="Times New Roman" panose="02020603050405020304" pitchFamily="18" charset="0"/>
                <a:cs typeface="Arial" panose="020B0604020202020204" pitchFamily="34" charset="0"/>
              </a:rPr>
              <a:t>We are also pleased to share our </a:t>
            </a:r>
            <a:r>
              <a:rPr lang="en-GB" sz="6400" dirty="0">
                <a:effectLst/>
                <a:latin typeface="Arial" panose="020B0604020202020204" pitchFamily="34" charset="0"/>
                <a:ea typeface="Times New Roman" panose="02020603050405020304" pitchFamily="18" charset="0"/>
                <a:cs typeface="Times New Roman" panose="02020603050405020304" pitchFamily="18" charset="0"/>
              </a:rPr>
              <a:t>new </a:t>
            </a:r>
            <a:r>
              <a:rPr lang="en-GB" sz="64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2"/>
              </a:rPr>
              <a:t>Employer Guide</a:t>
            </a:r>
            <a:r>
              <a:rPr lang="en-GB" sz="6400" dirty="0">
                <a:effectLst/>
                <a:latin typeface="Arial" panose="020B0604020202020204" pitchFamily="34" charset="0"/>
                <a:ea typeface="Times New Roman" panose="02020603050405020304" pitchFamily="18" charset="0"/>
                <a:cs typeface="Times New Roman" panose="02020603050405020304" pitchFamily="18" charset="0"/>
              </a:rPr>
              <a:t> to help businesses understand how to host an industry placement. This includes details on what is expected of employers during the placement. Please do share this with your networks too.</a:t>
            </a:r>
          </a:p>
          <a:p>
            <a:pPr marL="857250" indent="-857250">
              <a:buFont typeface="Wingdings" panose="05000000000000000000" pitchFamily="2" charset="2"/>
              <a:buChar char="§"/>
            </a:pPr>
            <a:r>
              <a:rPr lang="en-GB" sz="6400" dirty="0">
                <a:effectLst/>
                <a:latin typeface="Arial" panose="020B0604020202020204" pitchFamily="34" charset="0"/>
                <a:ea typeface="Times New Roman" panose="02020603050405020304" pitchFamily="18" charset="0"/>
                <a:cs typeface="Times New Roman" panose="02020603050405020304" pitchFamily="18" charset="0"/>
              </a:rPr>
              <a:t>Also announced, a procurement exercise, of up to £350,000, for an </a:t>
            </a:r>
            <a:r>
              <a:rPr lang="en-GB" sz="64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3"/>
              </a:rPr>
              <a:t>Employer Support Package</a:t>
            </a:r>
            <a:r>
              <a:rPr lang="en-GB" sz="6400" dirty="0">
                <a:effectLst/>
                <a:latin typeface="Arial" panose="020B0604020202020204" pitchFamily="34" charset="0"/>
                <a:ea typeface="Times New Roman" panose="02020603050405020304" pitchFamily="18" charset="0"/>
                <a:cs typeface="Times New Roman" panose="02020603050405020304" pitchFamily="18" charset="0"/>
              </a:rPr>
              <a:t>, will taking place in the summer, for an organisation to offer employers T Levels support. Such support will include delivering webinars, and support sessions across England.</a:t>
            </a:r>
            <a:endParaRPr lang="en-GB" sz="6400" dirty="0">
              <a:latin typeface="Arial" panose="020B0604020202020204" pitchFamily="34" charset="0"/>
              <a:ea typeface="Calibri" panose="020F0502020204030204" pitchFamily="34" charset="0"/>
            </a:endParaRPr>
          </a:p>
          <a:p>
            <a:pPr marL="857250" indent="-857250">
              <a:buFont typeface="Wingdings" panose="05000000000000000000" pitchFamily="2" charset="2"/>
              <a:buChar char="§"/>
            </a:pPr>
            <a:endParaRPr lang="en-GB" sz="80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indent="-228600" hangingPunct="0">
              <a:lnSpc>
                <a:spcPct val="115000"/>
              </a:lnSpc>
              <a:spcAft>
                <a:spcPts val="1200"/>
              </a:spcAft>
              <a:tabLst>
                <a:tab pos="457200" algn="l"/>
                <a:tab pos="457200" algn="l"/>
              </a:tabLst>
            </a:pPr>
            <a:r>
              <a:rPr lang="en-GB" sz="8000" dirty="0">
                <a:effectLst/>
                <a:latin typeface="Arial" panose="020B0604020202020204" pitchFamily="34" charset="0"/>
                <a:ea typeface="Times New Roman" panose="02020603050405020304" pitchFamily="18" charset="0"/>
                <a:cs typeface="Arial" panose="020B0604020202020204" pitchFamily="34" charset="0"/>
              </a:rPr>
              <a:t> </a:t>
            </a:r>
            <a:endParaRPr lang="en-GB" sz="8000" dirty="0">
              <a:effectLst/>
              <a:latin typeface="Arial" panose="020B0604020202020204" pitchFamily="34" charset="0"/>
              <a:ea typeface="Times New Roman" panose="02020603050405020304" pitchFamily="18" charset="0"/>
              <a:cs typeface="Times New Roman" panose="02020603050405020304" pitchFamily="18" charset="0"/>
            </a:endParaRPr>
          </a:p>
          <a:p>
            <a:pPr marL="685800" indent="-685800">
              <a:buFont typeface="Wingdings" panose="05000000000000000000" pitchFamily="2" charset="2"/>
              <a:buChar char="§"/>
            </a:pPr>
            <a:endParaRPr lang="en-GB" sz="5600" dirty="0">
              <a:effectLst/>
              <a:latin typeface="Calibri" panose="020F0502020204030204" pitchFamily="34" charset="0"/>
              <a:ea typeface="Calibri" panose="020F0502020204030204" pitchFamily="34" charset="0"/>
            </a:endParaRPr>
          </a:p>
          <a:p>
            <a:pPr marL="171450" indent="-171450">
              <a:buFont typeface="Wingdings" panose="05000000000000000000" pitchFamily="2" charset="2"/>
              <a:buChar char="§"/>
            </a:pPr>
            <a:endParaRPr lang="en-GB" dirty="0"/>
          </a:p>
        </p:txBody>
      </p:sp>
    </p:spTree>
    <p:extLst>
      <p:ext uri="{BB962C8B-B14F-4D97-AF65-F5344CB8AC3E}">
        <p14:creationId xmlns:p14="http://schemas.microsoft.com/office/powerpoint/2010/main" val="3075645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98B54-C88E-4F4D-8323-ED784160635E}"/>
              </a:ext>
            </a:extLst>
          </p:cNvPr>
          <p:cNvSpPr>
            <a:spLocks noGrp="1"/>
          </p:cNvSpPr>
          <p:nvPr>
            <p:ph type="title"/>
          </p:nvPr>
        </p:nvSpPr>
        <p:spPr>
          <a:xfrm>
            <a:off x="1000258" y="194953"/>
            <a:ext cx="9782221" cy="503663"/>
          </a:xfrm>
        </p:spPr>
        <p:txBody>
          <a:bodyPr/>
          <a:lstStyle/>
          <a:p>
            <a:r>
              <a:rPr lang="en-GB" sz="2000" dirty="0"/>
              <a:t>Continued…. </a:t>
            </a:r>
          </a:p>
        </p:txBody>
      </p:sp>
      <p:sp>
        <p:nvSpPr>
          <p:cNvPr id="3" name="Text Placeholder 2">
            <a:extLst>
              <a:ext uri="{FF2B5EF4-FFF2-40B4-BE49-F238E27FC236}">
                <a16:creationId xmlns:a16="http://schemas.microsoft.com/office/drawing/2014/main" id="{B7D9744A-EA87-450C-95FD-9216597321A2}"/>
              </a:ext>
            </a:extLst>
          </p:cNvPr>
          <p:cNvSpPr>
            <a:spLocks noGrp="1"/>
          </p:cNvSpPr>
          <p:nvPr>
            <p:ph type="body" sz="quarter" idx="10"/>
          </p:nvPr>
        </p:nvSpPr>
        <p:spPr>
          <a:xfrm>
            <a:off x="870013" y="698616"/>
            <a:ext cx="11150420" cy="5870860"/>
          </a:xfrm>
        </p:spPr>
        <p:txBody>
          <a:bodyPr>
            <a:noAutofit/>
          </a:bodyPr>
          <a:lstStyle/>
          <a:p>
            <a:r>
              <a:rPr lang="en-GB" sz="1600" dirty="0">
                <a:effectLst/>
                <a:latin typeface="Arial" panose="020B0604020202020204" pitchFamily="34" charset="0"/>
                <a:ea typeface="Calibri" panose="020F0502020204030204" pitchFamily="34" charset="0"/>
              </a:rPr>
              <a:t>The process for accessing this funding will be as follows:</a:t>
            </a:r>
            <a:endParaRPr lang="en-GB" sz="16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rPr>
              <a:t>Funding will be allocated to providers in the autumn term. We will pay the money directly to providers so they are able to pay the employers. </a:t>
            </a:r>
            <a:endParaRPr lang="en-GB" sz="16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rPr>
              <a:t>This funding allocation will be based on the numbers of students on T Level programmes in September. We will pay the funding to providers in the November funding remittance.</a:t>
            </a:r>
            <a:endParaRPr lang="en-GB" sz="1600" dirty="0">
              <a:effectLst/>
              <a:latin typeface="Calibri" panose="020F0502020204030204" pitchFamily="34" charset="0"/>
              <a:ea typeface="Calibri" panose="020F0502020204030204" pitchFamily="34" charset="0"/>
            </a:endParaRPr>
          </a:p>
          <a:p>
            <a:pPr marL="342900" lvl="0" indent="-342900" hangingPunct="0">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rPr>
              <a:t>Providers will be able to pay employers for any placements already secured, but of course, we also hope that this will generate new placements from employers where cost is a barrier, and we hope to build longer term commitment to placements that continues after this short incentive period.</a:t>
            </a:r>
            <a:endParaRPr lang="en-GB" sz="16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rPr>
              <a:t>We will expect employers to be paid once the placements are secured with a definite start date, which obviously means that the work will have been done around scoping out the placement, putting objectives in place for the students, so that the employers are fully committed rather than these being speculative placements.</a:t>
            </a:r>
            <a:endParaRPr lang="en-GB" sz="16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rPr>
              <a:t>We will be working (through the National Apprenticeship Service and other routes) to generate interest from employers. Leads will then be passed on to providers to start the work to solidify a placement</a:t>
            </a:r>
            <a:endParaRPr lang="en-GB" sz="1600" dirty="0">
              <a:effectLst/>
              <a:latin typeface="Calibri" panose="020F0502020204030204" pitchFamily="34" charset="0"/>
              <a:ea typeface="Calibri" panose="020F0502020204030204" pitchFamily="34" charset="0"/>
            </a:endParaRPr>
          </a:p>
          <a:p>
            <a:r>
              <a:rPr lang="en-GB" sz="1600" dirty="0">
                <a:effectLst/>
                <a:latin typeface="Arial" panose="020B0604020202020204" pitchFamily="34" charset="0"/>
                <a:ea typeface="Calibri" panose="020F0502020204030204" pitchFamily="34" charset="0"/>
              </a:rPr>
              <a:t> </a:t>
            </a:r>
            <a:endParaRPr lang="en-GB" sz="1600" dirty="0">
              <a:effectLst/>
              <a:latin typeface="Calibri" panose="020F0502020204030204" pitchFamily="34" charset="0"/>
              <a:ea typeface="Calibri" panose="020F0502020204030204" pitchFamily="34" charset="0"/>
            </a:endParaRPr>
          </a:p>
          <a:p>
            <a:r>
              <a:rPr lang="en-GB" sz="1600" dirty="0">
                <a:effectLst/>
                <a:latin typeface="Arial" panose="020B0604020202020204" pitchFamily="34" charset="0"/>
                <a:ea typeface="Calibri" panose="020F0502020204030204" pitchFamily="34" charset="0"/>
              </a:rPr>
              <a:t>.</a:t>
            </a:r>
            <a:endParaRPr lang="en-GB" sz="1600" dirty="0">
              <a:effectLst/>
              <a:latin typeface="Calibri" panose="020F0502020204030204" pitchFamily="34" charset="0"/>
              <a:ea typeface="Calibri" panose="020F0502020204030204" pitchFamily="34" charset="0"/>
            </a:endParaRPr>
          </a:p>
          <a:p>
            <a:endParaRPr lang="en-GB" sz="1600" dirty="0"/>
          </a:p>
        </p:txBody>
      </p:sp>
    </p:spTree>
    <p:extLst>
      <p:ext uri="{BB962C8B-B14F-4D97-AF65-F5344CB8AC3E}">
        <p14:creationId xmlns:p14="http://schemas.microsoft.com/office/powerpoint/2010/main" val="10908858"/>
      </p:ext>
    </p:extLst>
  </p:cSld>
  <p:clrMapOvr>
    <a:masterClrMapping/>
  </p:clrMapOvr>
</p:sld>
</file>

<file path=ppt/theme/theme1.xml><?xml version="1.0" encoding="utf-8"?>
<a:theme xmlns:a="http://schemas.openxmlformats.org/drawingml/2006/main" name="T Levels">
  <a:themeElements>
    <a:clrScheme name="T Levels">
      <a:dk1>
        <a:srgbClr val="000000"/>
      </a:dk1>
      <a:lt1>
        <a:srgbClr val="FFFFFF"/>
      </a:lt1>
      <a:dk2>
        <a:srgbClr val="FF9567"/>
      </a:dk2>
      <a:lt2>
        <a:srgbClr val="FC4420"/>
      </a:lt2>
      <a:accent1>
        <a:srgbClr val="7659B0"/>
      </a:accent1>
      <a:accent2>
        <a:srgbClr val="000000"/>
      </a:accent2>
      <a:accent3>
        <a:srgbClr val="FFFFFF"/>
      </a:accent3>
      <a:accent4>
        <a:srgbClr val="FF9567"/>
      </a:accent4>
      <a:accent5>
        <a:srgbClr val="FC4420"/>
      </a:accent5>
      <a:accent6>
        <a:srgbClr val="7659B0"/>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l">
          <a:defRPr sz="1600" dirty="0">
            <a:latin typeface="Courier" pitchFamily="2"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8593</TotalTime>
  <Words>902</Words>
  <Application>Microsoft Office PowerPoint</Application>
  <PresentationFormat>Widescreen</PresentationFormat>
  <Paragraphs>44</Paragraphs>
  <Slides>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Courier</vt:lpstr>
      <vt:lpstr>Courier New</vt:lpstr>
      <vt:lpstr>Symbol</vt:lpstr>
      <vt:lpstr>Wingdings</vt:lpstr>
      <vt:lpstr>T Levels</vt:lpstr>
      <vt:lpstr>Industry Placements: T Levels </vt:lpstr>
      <vt:lpstr>T levels and industry placements</vt:lpstr>
      <vt:lpstr>Impact of covid-19 on industry placements</vt:lpstr>
      <vt:lpstr>Announcement: Employer incentives </vt:lpstr>
      <vt:lpstr>Continued….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levels cdi webinar march 2021</dc:title>
  <dc:creator>PEERS, Suzanne</dc:creator>
  <cp:lastModifiedBy>George Ritchie</cp:lastModifiedBy>
  <cp:revision>17</cp:revision>
  <dcterms:created xsi:type="dcterms:W3CDTF">2021-03-02T15:19:03Z</dcterms:created>
  <dcterms:modified xsi:type="dcterms:W3CDTF">2021-06-15T09:49:25Z</dcterms:modified>
</cp:coreProperties>
</file>